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6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745" y="54932"/>
            <a:ext cx="9010533" cy="6174418"/>
            <a:chOff x="58745" y="54932"/>
            <a:chExt cx="9010533" cy="6174418"/>
          </a:xfrm>
        </p:grpSpPr>
        <p:sp>
          <p:nvSpPr>
            <p:cNvPr id="12" name="Rectangle 11"/>
            <p:cNvSpPr/>
            <p:nvPr/>
          </p:nvSpPr>
          <p:spPr>
            <a:xfrm>
              <a:off x="58745" y="54932"/>
              <a:ext cx="9010533" cy="6174418"/>
            </a:xfrm>
            <a:prstGeom prst="rect">
              <a:avLst/>
            </a:prstGeom>
            <a:solidFill>
              <a:srgbClr val="FFFF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9924" y="431859"/>
              <a:ext cx="8674590" cy="5424660"/>
              <a:chOff x="273467" y="1084996"/>
              <a:chExt cx="7476145" cy="439950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73467" y="1974078"/>
                <a:ext cx="3375588" cy="351042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264351" y="1974078"/>
                <a:ext cx="3485261" cy="351042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59609" y="1084996"/>
                <a:ext cx="803304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1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605329" y="1084996"/>
                <a:ext cx="803304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4400" dirty="0" smtClean="0">
                    <a:latin typeface="Comic Sans MS" panose="030F0702030302020204" pitchFamily="66" charset="0"/>
                  </a:rPr>
                  <a:t>2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Right Arrow 8"/>
              <p:cNvSpPr/>
              <p:nvPr/>
            </p:nvSpPr>
            <p:spPr>
              <a:xfrm>
                <a:off x="3703090" y="3367043"/>
                <a:ext cx="521291" cy="461473"/>
              </a:xfrm>
              <a:prstGeom prst="rightArrow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-18486" y="6879196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177" y="11708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171" y="108857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1,2 board photo template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box. Cut out, laminate and put hard Velcro on the back.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9525" y="2137716"/>
            <a:ext cx="3580075" cy="3860313"/>
            <a:chOff x="839525" y="2137716"/>
            <a:chExt cx="3580075" cy="3860313"/>
          </a:xfrm>
        </p:grpSpPr>
        <p:sp>
          <p:nvSpPr>
            <p:cNvPr id="3" name="Rectangle 2"/>
            <p:cNvSpPr/>
            <p:nvPr/>
          </p:nvSpPr>
          <p:spPr>
            <a:xfrm>
              <a:off x="839525" y="2137716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39525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90781" y="2137715"/>
            <a:ext cx="3580075" cy="3860313"/>
            <a:chOff x="4590781" y="2137715"/>
            <a:chExt cx="3580075" cy="3860313"/>
          </a:xfrm>
        </p:grpSpPr>
        <p:sp>
          <p:nvSpPr>
            <p:cNvPr id="4" name="Rectangle 3"/>
            <p:cNvSpPr/>
            <p:nvPr/>
          </p:nvSpPr>
          <p:spPr>
            <a:xfrm>
              <a:off x="4590781" y="2137715"/>
              <a:ext cx="3580075" cy="386031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90781" y="5413253"/>
              <a:ext cx="3580075" cy="58477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sz="3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892" y="10885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636</TotalTime>
  <Words>102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2016-10-27T23:28:24Z</dcterms:modified>
</cp:coreProperties>
</file>