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3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58745" y="54932"/>
            <a:ext cx="9010533" cy="6250618"/>
            <a:chOff x="58745" y="54932"/>
            <a:chExt cx="9010533" cy="6250618"/>
          </a:xfrm>
        </p:grpSpPr>
        <p:sp>
          <p:nvSpPr>
            <p:cNvPr id="12" name="Rectangle 11"/>
            <p:cNvSpPr/>
            <p:nvPr/>
          </p:nvSpPr>
          <p:spPr>
            <a:xfrm>
              <a:off x="58745" y="54932"/>
              <a:ext cx="9010533" cy="6250618"/>
            </a:xfrm>
            <a:prstGeom prst="rect">
              <a:avLst/>
            </a:prstGeom>
            <a:solidFill>
              <a:srgbClr val="FFFF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80081" y="1194419"/>
              <a:ext cx="8767860" cy="4083419"/>
              <a:chOff x="176290" y="1640733"/>
              <a:chExt cx="8767860" cy="408341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199952" y="1640733"/>
                <a:ext cx="644197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1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73750" y="1640734"/>
                <a:ext cx="644197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2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357897" y="1640735"/>
                <a:ext cx="644197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3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76290" y="2827454"/>
                <a:ext cx="8767860" cy="2896698"/>
                <a:chOff x="176290" y="2827454"/>
                <a:chExt cx="8767860" cy="2896698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6415842" y="2827454"/>
                  <a:ext cx="2528308" cy="2895282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3290623" y="2828870"/>
                  <a:ext cx="2610453" cy="2895282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176290" y="2828870"/>
                  <a:ext cx="2610453" cy="2895282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8" name="Right Arrow 17"/>
                <p:cNvSpPr/>
                <p:nvPr/>
              </p:nvSpPr>
              <p:spPr>
                <a:xfrm>
                  <a:off x="2885659" y="3973287"/>
                  <a:ext cx="327820" cy="524769"/>
                </a:xfrm>
                <a:prstGeom prst="rightArrow">
                  <a:avLst/>
                </a:prstGeom>
                <a:solidFill>
                  <a:srgbClr val="92D050"/>
                </a:solidFill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9" name="Right Arrow 18"/>
                <p:cNvSpPr/>
                <p:nvPr/>
              </p:nvSpPr>
              <p:spPr>
                <a:xfrm>
                  <a:off x="6000539" y="3973287"/>
                  <a:ext cx="327820" cy="524769"/>
                </a:xfrm>
                <a:prstGeom prst="rightArrow">
                  <a:avLst/>
                </a:prstGeom>
                <a:solidFill>
                  <a:srgbClr val="92D050"/>
                </a:solidFill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</p:grpSp>
        </p:grpSp>
      </p:grpSp>
      <p:sp>
        <p:nvSpPr>
          <p:cNvPr id="15" name="Rectangle 14"/>
          <p:cNvSpPr/>
          <p:nvPr/>
        </p:nvSpPr>
        <p:spPr>
          <a:xfrm>
            <a:off x="-112532" y="6858000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2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708" y="54932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4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171" y="108857"/>
            <a:ext cx="881742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1,2,3 board photo template</a:t>
            </a:r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Insert photo </a:t>
            </a:r>
            <a:r>
              <a:rPr lang="en-AU" sz="1600" dirty="0" smtClean="0">
                <a:latin typeface="Comic Sans MS" panose="030F0702030302020204" pitchFamily="66" charset="0"/>
              </a:rPr>
              <a:t>and </a:t>
            </a:r>
            <a:r>
              <a:rPr lang="en-AU" sz="1600" dirty="0">
                <a:latin typeface="Comic Sans MS" panose="030F0702030302020204" pitchFamily="66" charset="0"/>
              </a:rPr>
              <a:t>enter </a:t>
            </a:r>
            <a:r>
              <a:rPr lang="en-AU" sz="1600" dirty="0" smtClean="0">
                <a:latin typeface="Comic Sans MS" panose="030F0702030302020204" pitchFamily="66" charset="0"/>
              </a:rPr>
              <a:t>word in </a:t>
            </a:r>
            <a:r>
              <a:rPr lang="en-AU" sz="1600" dirty="0">
                <a:latin typeface="Comic Sans MS" panose="030F0702030302020204" pitchFamily="66" charset="0"/>
              </a:rPr>
              <a:t>text </a:t>
            </a:r>
            <a:r>
              <a:rPr lang="en-AU" sz="1600" dirty="0" smtClean="0">
                <a:latin typeface="Comic Sans MS" panose="030F0702030302020204" pitchFamily="66" charset="0"/>
              </a:rPr>
              <a:t>box</a:t>
            </a:r>
            <a:r>
              <a:rPr lang="en-AU" sz="1600" dirty="0">
                <a:latin typeface="Comic Sans MS" panose="030F0702030302020204" pitchFamily="66" charset="0"/>
              </a:rPr>
              <a:t>. Cut out, laminate, put hard Velcro on the back and use on schedule.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7011" y="893903"/>
            <a:ext cx="2615562" cy="2895281"/>
            <a:chOff x="839525" y="2137716"/>
            <a:chExt cx="3580075" cy="3860313"/>
          </a:xfrm>
        </p:grpSpPr>
        <p:sp>
          <p:nvSpPr>
            <p:cNvPr id="3" name="Rectangle 2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9525" y="5377922"/>
              <a:ext cx="3580075" cy="615544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20983" y="890480"/>
            <a:ext cx="2615562" cy="2902744"/>
            <a:chOff x="839525" y="2137716"/>
            <a:chExt cx="3580075" cy="3870264"/>
          </a:xfrm>
        </p:grpSpPr>
        <p:sp>
          <p:nvSpPr>
            <p:cNvPr id="15" name="Rectangle 14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39525" y="5392436"/>
              <a:ext cx="3580075" cy="615544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735841" y="897943"/>
            <a:ext cx="2615562" cy="2895281"/>
            <a:chOff x="839525" y="2137716"/>
            <a:chExt cx="3580075" cy="3860313"/>
          </a:xfrm>
        </p:grpSpPr>
        <p:sp>
          <p:nvSpPr>
            <p:cNvPr id="18" name="Rectangle 17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9525" y="5377922"/>
              <a:ext cx="3580075" cy="615544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7011" y="3876588"/>
            <a:ext cx="2615562" cy="2895281"/>
            <a:chOff x="839525" y="2137716"/>
            <a:chExt cx="3580075" cy="3860313"/>
          </a:xfrm>
        </p:grpSpPr>
        <p:sp>
          <p:nvSpPr>
            <p:cNvPr id="21" name="Rectangle 20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9525" y="5377922"/>
              <a:ext cx="3580075" cy="615544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20983" y="3873165"/>
            <a:ext cx="2615562" cy="2902744"/>
            <a:chOff x="839525" y="2137716"/>
            <a:chExt cx="3580075" cy="3870264"/>
          </a:xfrm>
        </p:grpSpPr>
        <p:sp>
          <p:nvSpPr>
            <p:cNvPr id="24" name="Rectangle 23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9525" y="5392436"/>
              <a:ext cx="3580075" cy="615544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735841" y="3880628"/>
            <a:ext cx="2615562" cy="2895281"/>
            <a:chOff x="839525" y="2137716"/>
            <a:chExt cx="3580075" cy="3860313"/>
          </a:xfrm>
        </p:grpSpPr>
        <p:sp>
          <p:nvSpPr>
            <p:cNvPr id="27" name="Rectangle 26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39525" y="5377922"/>
              <a:ext cx="3580075" cy="615544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839407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30" name="Picture 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497" y="101342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635</TotalTime>
  <Words>111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2016-10-27T23:29:28Z</dcterms:modified>
</cp:coreProperties>
</file>