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7" r:id="rId2"/>
  </p:sldIdLst>
  <p:sldSz cx="9144000" cy="6858000" type="screen4x3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4B8BAB"/>
    <a:srgbClr val="FF944B"/>
    <a:srgbClr val="FF6600"/>
    <a:srgbClr val="FF85FF"/>
    <a:srgbClr val="9C5BCD"/>
    <a:srgbClr val="FFFF99"/>
    <a:srgbClr val="FF66FF"/>
    <a:srgbClr val="F8F200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140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350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2ACF90-8444-4D12-B55C-C73BA36FF1E0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D51F6B-B6FB-4DE0-8E65-56DDE4B7FBA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34173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81087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39356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84258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7298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5284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95979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84634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59382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38665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54784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52104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52928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8745" y="1077686"/>
            <a:ext cx="9010533" cy="4071257"/>
            <a:chOff x="58745" y="1077686"/>
            <a:chExt cx="9010533" cy="4071257"/>
          </a:xfrm>
        </p:grpSpPr>
        <p:sp>
          <p:nvSpPr>
            <p:cNvPr id="12" name="Rectangle 11"/>
            <p:cNvSpPr/>
            <p:nvPr/>
          </p:nvSpPr>
          <p:spPr>
            <a:xfrm>
              <a:off x="58745" y="1077686"/>
              <a:ext cx="9010533" cy="407125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grpSp>
          <p:nvGrpSpPr>
            <p:cNvPr id="4" name="Group 3"/>
            <p:cNvGrpSpPr/>
            <p:nvPr/>
          </p:nvGrpSpPr>
          <p:grpSpPr>
            <a:xfrm>
              <a:off x="237687" y="1192325"/>
              <a:ext cx="8604530" cy="3825989"/>
              <a:chOff x="1239149" y="1406490"/>
              <a:chExt cx="7630429" cy="3174053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1239149" y="1410054"/>
                <a:ext cx="1312239" cy="1316053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AU" sz="6600" dirty="0" smtClean="0">
                    <a:solidFill>
                      <a:sysClr val="windowText" lastClr="000000"/>
                    </a:solidFill>
                    <a:latin typeface="Comic Sans MS" panose="030F0702030302020204" pitchFamily="66" charset="0"/>
                  </a:rPr>
                  <a:t>5</a:t>
                </a:r>
                <a:endParaRPr lang="en-AU" dirty="0">
                  <a:solidFill>
                    <a:sysClr val="windowText" lastClr="000000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2835790" y="1410050"/>
                <a:ext cx="1312239" cy="1316053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AU" sz="6600" dirty="0" smtClean="0">
                    <a:solidFill>
                      <a:sysClr val="windowText" lastClr="000000"/>
                    </a:solidFill>
                    <a:latin typeface="Comic Sans MS" panose="030F0702030302020204" pitchFamily="66" charset="0"/>
                  </a:rPr>
                  <a:t>4</a:t>
                </a:r>
                <a:endParaRPr lang="en-AU" dirty="0">
                  <a:solidFill>
                    <a:sysClr val="windowText" lastClr="000000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4398244" y="1406490"/>
                <a:ext cx="1312239" cy="1316053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AU" sz="6600" dirty="0" smtClean="0">
                    <a:solidFill>
                      <a:sysClr val="windowText" lastClr="000000"/>
                    </a:solidFill>
                    <a:latin typeface="Comic Sans MS" panose="030F0702030302020204" pitchFamily="66" charset="0"/>
                  </a:rPr>
                  <a:t>3</a:t>
                </a:r>
                <a:endParaRPr lang="en-AU" dirty="0">
                  <a:solidFill>
                    <a:sysClr val="windowText" lastClr="000000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5977790" y="1410051"/>
                <a:ext cx="1312239" cy="1316053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AU" sz="6600" dirty="0" smtClean="0">
                    <a:solidFill>
                      <a:sysClr val="windowText" lastClr="000000"/>
                    </a:solidFill>
                    <a:latin typeface="Comic Sans MS" panose="030F0702030302020204" pitchFamily="66" charset="0"/>
                  </a:rPr>
                  <a:t>2</a:t>
                </a:r>
                <a:endParaRPr lang="en-AU" dirty="0">
                  <a:solidFill>
                    <a:sysClr val="windowText" lastClr="000000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7557339" y="1410050"/>
                <a:ext cx="1312239" cy="1316053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AU" sz="6600" dirty="0" smtClean="0">
                    <a:solidFill>
                      <a:sysClr val="windowText" lastClr="000000"/>
                    </a:solidFill>
                    <a:latin typeface="Comic Sans MS" panose="030F0702030302020204" pitchFamily="66" charset="0"/>
                  </a:rPr>
                  <a:t>1</a:t>
                </a:r>
                <a:endParaRPr lang="en-AU" dirty="0">
                  <a:solidFill>
                    <a:sysClr val="windowText" lastClr="000000"/>
                  </a:solidFill>
                  <a:latin typeface="Comic Sans MS" panose="030F0702030302020204" pitchFamily="66" charset="0"/>
                </a:endParaRPr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74957"/>
              <a:stretch/>
            </p:blipFill>
            <p:spPr>
              <a:xfrm>
                <a:off x="1289285" y="2837192"/>
                <a:ext cx="7580293" cy="1743351"/>
              </a:xfrm>
              <a:prstGeom prst="rect">
                <a:avLst/>
              </a:prstGeom>
              <a:ln w="28575">
                <a:solidFill>
                  <a:schemeClr val="tx1"/>
                </a:solidFill>
              </a:ln>
            </p:spPr>
          </p:pic>
        </p:grpSp>
      </p:grpSp>
      <p:sp>
        <p:nvSpPr>
          <p:cNvPr id="13" name="TextBox 12"/>
          <p:cNvSpPr txBox="1"/>
          <p:nvPr/>
        </p:nvSpPr>
        <p:spPr>
          <a:xfrm>
            <a:off x="174171" y="108857"/>
            <a:ext cx="8817429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u="sng" dirty="0" smtClean="0">
                <a:latin typeface="Comic Sans MS" panose="030F0702030302020204" pitchFamily="66" charset="0"/>
              </a:rPr>
              <a:t>5-1 countdown</a:t>
            </a:r>
          </a:p>
          <a:p>
            <a:endParaRPr lang="en-AU" sz="1600" dirty="0">
              <a:latin typeface="Comic Sans MS" panose="030F0702030302020204" pitchFamily="66" charset="0"/>
            </a:endParaRPr>
          </a:p>
          <a:p>
            <a:r>
              <a:rPr lang="en-AU" sz="1600" dirty="0" smtClean="0">
                <a:latin typeface="Comic Sans MS" panose="030F0702030302020204" pitchFamily="66" charset="0"/>
              </a:rPr>
              <a:t>Laminate and cross out number with a marker as you countdown</a:t>
            </a:r>
            <a:endParaRPr lang="en-AU" sz="1600" dirty="0">
              <a:latin typeface="Comic Sans MS" panose="030F0702030302020204" pitchFamily="66" charset="0"/>
            </a:endParaRPr>
          </a:p>
          <a:p>
            <a:endParaRPr lang="en-AU" sz="2000" dirty="0">
              <a:latin typeface="Comic Sans MS" panose="030F0702030302020204" pitchFamily="66" charset="0"/>
            </a:endParaRPr>
          </a:p>
        </p:txBody>
      </p:sp>
      <p:sp>
        <p:nvSpPr>
          <p:cNvPr id="14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07504" y="6337126"/>
            <a:ext cx="8856984" cy="476250"/>
          </a:xfrm>
        </p:spPr>
        <p:txBody>
          <a:bodyPr/>
          <a:lstStyle/>
          <a:p>
            <a:pPr>
              <a:defRPr/>
            </a:pPr>
            <a:r>
              <a:rPr lang="en-AU" dirty="0" smtClean="0"/>
              <a:t>This document is released under Creative Commons License Attribution 4.0 International. Please feel free to share and adapt this document with appropriate credit to Giant Steps School.</a:t>
            </a:r>
            <a:endParaRPr lang="en-US" dirty="0"/>
          </a:p>
        </p:txBody>
      </p:sp>
      <p:pic>
        <p:nvPicPr>
          <p:cNvPr id="15" name="Picture 1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4893" y="0"/>
            <a:ext cx="798533" cy="15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7016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70C49916-CA07-459A-9459-93794264C31D}" vid="{BD2AD05A-4248-4E80-8B56-DDA4E19CF1B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637</TotalTime>
  <Words>47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Theme1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Lorrae Stutchbury</dc:creator>
  <cp:lastModifiedBy>Rachael Bowen</cp:lastModifiedBy>
  <cp:revision>53</cp:revision>
  <cp:lastPrinted>2016-03-01T23:58:36Z</cp:lastPrinted>
  <dcterms:created xsi:type="dcterms:W3CDTF">2016-03-01T22:26:53Z</dcterms:created>
  <dcterms:modified xsi:type="dcterms:W3CDTF">2016-10-27T23:31:59Z</dcterms:modified>
</cp:coreProperties>
</file>