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60" r:id="rId3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4B8BAB"/>
    <a:srgbClr val="FF944B"/>
    <a:srgbClr val="FF6600"/>
    <a:srgbClr val="FF85FF"/>
    <a:srgbClr val="9C5BCD"/>
    <a:srgbClr val="FFFF99"/>
    <a:srgbClr val="FF66FF"/>
    <a:srgbClr val="F8F2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5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ACF90-8444-4D12-B55C-C73BA36FF1E0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51F6B-B6FB-4DE0-8E65-56DDE4B7FBA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4173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1087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935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4258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9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28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5979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463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9382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866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4784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210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292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58745" y="54932"/>
            <a:ext cx="9010533" cy="6741370"/>
          </a:xfrm>
          <a:prstGeom prst="rect">
            <a:avLst/>
          </a:prstGeom>
          <a:solidFill>
            <a:srgbClr val="CC00CC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Rectangle 13"/>
          <p:cNvSpPr/>
          <p:nvPr/>
        </p:nvSpPr>
        <p:spPr>
          <a:xfrm>
            <a:off x="322107" y="149421"/>
            <a:ext cx="2743129" cy="3140865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/>
          </a:p>
        </p:txBody>
      </p:sp>
      <p:sp>
        <p:nvSpPr>
          <p:cNvPr id="16" name="Rectangle 15"/>
          <p:cNvSpPr/>
          <p:nvPr/>
        </p:nvSpPr>
        <p:spPr>
          <a:xfrm>
            <a:off x="6068439" y="149421"/>
            <a:ext cx="2743129" cy="3140865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338" y="1837442"/>
            <a:ext cx="2788287" cy="3008942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322107" y="3531333"/>
            <a:ext cx="2743129" cy="3140865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/>
          </a:p>
        </p:txBody>
      </p:sp>
      <p:sp>
        <p:nvSpPr>
          <p:cNvPr id="21" name="Rectangle 20"/>
          <p:cNvSpPr/>
          <p:nvPr/>
        </p:nvSpPr>
        <p:spPr>
          <a:xfrm>
            <a:off x="6071727" y="3505519"/>
            <a:ext cx="2743129" cy="3140865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83527" y="6887431"/>
            <a:ext cx="90604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 smtClean="0">
                <a:latin typeface="Comic Sans MS" panose="030F0702030302020204" pitchFamily="66" charset="0"/>
              </a:rPr>
              <a:t>Cut out, laminate and put soft Velcro in the middle of the white squares</a:t>
            </a:r>
            <a:endParaRPr lang="en-AU" dirty="0">
              <a:latin typeface="Comic Sans MS" panose="030F0702030302020204" pitchFamily="66" charset="0"/>
            </a:endParaRPr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9332640" y="5815038"/>
            <a:ext cx="1850085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10" name="Picture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5092" y="54932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61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74170" y="412868"/>
            <a:ext cx="2743129" cy="3140865"/>
            <a:chOff x="174171" y="478190"/>
            <a:chExt cx="2743129" cy="3140865"/>
          </a:xfrm>
        </p:grpSpPr>
        <p:sp>
          <p:nvSpPr>
            <p:cNvPr id="36" name="Rectangle 35"/>
            <p:cNvSpPr/>
            <p:nvPr/>
          </p:nvSpPr>
          <p:spPr>
            <a:xfrm>
              <a:off x="174171" y="478190"/>
              <a:ext cx="2743129" cy="3140865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AU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74171" y="3157389"/>
              <a:ext cx="2743129" cy="461665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2400" dirty="0" smtClean="0">
                  <a:latin typeface="Comic Sans MS" panose="030F0702030302020204" pitchFamily="66" charset="0"/>
                </a:rPr>
                <a:t>text</a:t>
              </a:r>
              <a:endParaRPr lang="en-AU" sz="24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003897" y="412868"/>
            <a:ext cx="2743129" cy="3140865"/>
            <a:chOff x="3047337" y="478189"/>
            <a:chExt cx="2743129" cy="3140865"/>
          </a:xfrm>
        </p:grpSpPr>
        <p:sp>
          <p:nvSpPr>
            <p:cNvPr id="38" name="Rectangle 37"/>
            <p:cNvSpPr/>
            <p:nvPr/>
          </p:nvSpPr>
          <p:spPr>
            <a:xfrm>
              <a:off x="3047337" y="478189"/>
              <a:ext cx="2743129" cy="3140865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AU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047337" y="3157388"/>
              <a:ext cx="2743129" cy="461665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2400" dirty="0" smtClean="0">
                  <a:latin typeface="Comic Sans MS" panose="030F0702030302020204" pitchFamily="66" charset="0"/>
                </a:rPr>
                <a:t>text</a:t>
              </a:r>
              <a:endParaRPr lang="en-AU" sz="24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811747" y="412869"/>
            <a:ext cx="2743129" cy="3143626"/>
            <a:chOff x="5920503" y="478190"/>
            <a:chExt cx="2743129" cy="3143626"/>
          </a:xfrm>
        </p:grpSpPr>
        <p:sp>
          <p:nvSpPr>
            <p:cNvPr id="37" name="Rectangle 36"/>
            <p:cNvSpPr/>
            <p:nvPr/>
          </p:nvSpPr>
          <p:spPr>
            <a:xfrm>
              <a:off x="5920503" y="478190"/>
              <a:ext cx="2743129" cy="3140865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AU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920503" y="3160151"/>
              <a:ext cx="2743129" cy="461665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2400" dirty="0" smtClean="0">
                  <a:latin typeface="Comic Sans MS" panose="030F0702030302020204" pitchFamily="66" charset="0"/>
                </a:rPr>
                <a:t>text</a:t>
              </a:r>
              <a:endParaRPr lang="en-AU" sz="24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174170" y="3643817"/>
            <a:ext cx="2743129" cy="3140865"/>
            <a:chOff x="174171" y="478190"/>
            <a:chExt cx="2743129" cy="3140865"/>
          </a:xfrm>
        </p:grpSpPr>
        <p:sp>
          <p:nvSpPr>
            <p:cNvPr id="53" name="Rectangle 52"/>
            <p:cNvSpPr/>
            <p:nvPr/>
          </p:nvSpPr>
          <p:spPr>
            <a:xfrm>
              <a:off x="174171" y="478190"/>
              <a:ext cx="2743129" cy="3140865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AU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74171" y="3157389"/>
              <a:ext cx="2743129" cy="461665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2400" dirty="0" smtClean="0">
                  <a:latin typeface="Comic Sans MS" panose="030F0702030302020204" pitchFamily="66" charset="0"/>
                </a:rPr>
                <a:t>text</a:t>
              </a:r>
              <a:endParaRPr lang="en-AU" sz="24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003897" y="3643817"/>
            <a:ext cx="2743129" cy="3140865"/>
            <a:chOff x="3047337" y="478189"/>
            <a:chExt cx="2743129" cy="3140865"/>
          </a:xfrm>
        </p:grpSpPr>
        <p:sp>
          <p:nvSpPr>
            <p:cNvPr id="56" name="Rectangle 55"/>
            <p:cNvSpPr/>
            <p:nvPr/>
          </p:nvSpPr>
          <p:spPr>
            <a:xfrm>
              <a:off x="3047337" y="478189"/>
              <a:ext cx="2743129" cy="3140865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AU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047337" y="3157388"/>
              <a:ext cx="2743129" cy="461665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2400" dirty="0" smtClean="0">
                  <a:latin typeface="Comic Sans MS" panose="030F0702030302020204" pitchFamily="66" charset="0"/>
                </a:rPr>
                <a:t>text</a:t>
              </a:r>
              <a:endParaRPr lang="en-AU" sz="24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811747" y="3643818"/>
            <a:ext cx="2743129" cy="3143626"/>
            <a:chOff x="5920503" y="478190"/>
            <a:chExt cx="2743129" cy="3143626"/>
          </a:xfrm>
        </p:grpSpPr>
        <p:sp>
          <p:nvSpPr>
            <p:cNvPr id="59" name="Rectangle 58"/>
            <p:cNvSpPr/>
            <p:nvPr/>
          </p:nvSpPr>
          <p:spPr>
            <a:xfrm>
              <a:off x="5920503" y="478190"/>
              <a:ext cx="2743129" cy="3140865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AU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920503" y="3160151"/>
              <a:ext cx="2743129" cy="461665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2400" dirty="0" smtClean="0">
                  <a:latin typeface="Comic Sans MS" panose="030F0702030302020204" pitchFamily="66" charset="0"/>
                </a:rPr>
                <a:t>text</a:t>
              </a:r>
              <a:endParaRPr lang="en-AU" sz="24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174170" y="54427"/>
            <a:ext cx="88827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u="sng" dirty="0" smtClean="0">
                <a:latin typeface="Comic Sans MS" panose="030F0702030302020204" pitchFamily="66" charset="0"/>
              </a:rPr>
              <a:t>Choice photo template</a:t>
            </a:r>
            <a:r>
              <a:rPr lang="en-AU" sz="1200" dirty="0" smtClean="0">
                <a:latin typeface="Comic Sans MS" panose="030F0702030302020204" pitchFamily="66" charset="0"/>
              </a:rPr>
              <a:t> Insert photo and enter word in text box. Cut, laminate and put hard Velcro on the back</a:t>
            </a:r>
            <a:endParaRPr lang="en-AU" sz="1200" dirty="0">
              <a:latin typeface="Comic Sans MS" panose="030F0702030302020204" pitchFamily="66" charset="0"/>
            </a:endParaRPr>
          </a:p>
        </p:txBody>
      </p: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9144000" y="5846766"/>
            <a:ext cx="1850085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23" name="Picture 2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4577" y="54427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2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70C49916-CA07-459A-9459-93794264C31D}" vid="{BD2AD05A-4248-4E80-8B56-DDA4E19CF1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636</TotalTime>
  <Words>101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Theme1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Lorrae Stutchbury</dc:creator>
  <cp:lastModifiedBy>Rachael Bowen</cp:lastModifiedBy>
  <cp:revision>53</cp:revision>
  <cp:lastPrinted>2016-03-01T23:58:36Z</cp:lastPrinted>
  <dcterms:created xsi:type="dcterms:W3CDTF">2016-03-01T22:26:53Z</dcterms:created>
  <dcterms:modified xsi:type="dcterms:W3CDTF">2016-10-27T23:55:54Z</dcterms:modified>
</cp:coreProperties>
</file>