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5" r:id="rId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jp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2033" y="36488"/>
            <a:ext cx="9010533" cy="67413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54" name="Group 53"/>
          <p:cNvGrpSpPr/>
          <p:nvPr/>
        </p:nvGrpSpPr>
        <p:grpSpPr>
          <a:xfrm>
            <a:off x="1525739" y="288029"/>
            <a:ext cx="2768493" cy="2978301"/>
            <a:chOff x="1525739" y="135629"/>
            <a:chExt cx="2768493" cy="2978301"/>
          </a:xfrm>
        </p:grpSpPr>
        <p:grpSp>
          <p:nvGrpSpPr>
            <p:cNvPr id="34" name="Group 33"/>
            <p:cNvGrpSpPr/>
            <p:nvPr/>
          </p:nvGrpSpPr>
          <p:grpSpPr>
            <a:xfrm>
              <a:off x="1525739" y="729695"/>
              <a:ext cx="2768493" cy="2384235"/>
              <a:chOff x="-1272991" y="-887285"/>
              <a:chExt cx="2031936" cy="1774570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-1272991" y="-887285"/>
                <a:ext cx="2031936" cy="1774570"/>
                <a:chOff x="-1272991" y="-887285"/>
                <a:chExt cx="2031936" cy="1774570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-1272991" y="-887285"/>
                  <a:ext cx="2031936" cy="1774570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550" r="16124" b="23401"/>
                <a:stretch/>
              </p:blipFill>
              <p:spPr>
                <a:xfrm>
                  <a:off x="-1238251" y="-865235"/>
                  <a:ext cx="1959096" cy="1600119"/>
                </a:xfrm>
                <a:prstGeom prst="rect">
                  <a:avLst/>
                </a:prstGeom>
              </p:spPr>
            </p:pic>
          </p:grpSp>
          <p:sp>
            <p:nvSpPr>
              <p:cNvPr id="32" name="TextBox 31"/>
              <p:cNvSpPr txBox="1"/>
              <p:nvPr/>
            </p:nvSpPr>
            <p:spPr>
              <a:xfrm>
                <a:off x="-1272037" y="498640"/>
                <a:ext cx="2030982" cy="387639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itchFamily="66" charset="0"/>
                  </a:rPr>
                  <a:t>road</a:t>
                </a:r>
                <a:endParaRPr lang="en-AU" sz="2800" dirty="0">
                  <a:latin typeface="Comic Sans MS" pitchFamily="66" charset="0"/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2746252" y="135629"/>
              <a:ext cx="456333" cy="488793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2400" dirty="0" smtClean="0">
                  <a:solidFill>
                    <a:schemeClr val="tx1"/>
                  </a:solidFill>
                  <a:latin typeface="Comic Sans MS" pitchFamily="66" charset="0"/>
                </a:rPr>
                <a:t>1</a:t>
              </a:r>
              <a:endParaRPr lang="en-AU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453338" y="304068"/>
            <a:ext cx="3032879" cy="2968474"/>
            <a:chOff x="4453338" y="151668"/>
            <a:chExt cx="3032879" cy="2968474"/>
          </a:xfrm>
        </p:grpSpPr>
        <p:grpSp>
          <p:nvGrpSpPr>
            <p:cNvPr id="30" name="Group 29"/>
            <p:cNvGrpSpPr/>
            <p:nvPr/>
          </p:nvGrpSpPr>
          <p:grpSpPr>
            <a:xfrm>
              <a:off x="4453338" y="551555"/>
              <a:ext cx="3032879" cy="2568587"/>
              <a:chOff x="114287" y="2372143"/>
              <a:chExt cx="2225982" cy="191178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14287" y="2509355"/>
                <a:ext cx="2031936" cy="1774570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>
                <a:off x="114804" y="2372143"/>
                <a:ext cx="2225465" cy="1909398"/>
                <a:chOff x="-6426057" y="1590217"/>
                <a:chExt cx="2335062" cy="1909398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-6426057" y="3111976"/>
                  <a:ext cx="2131460" cy="387639"/>
                </a:xfrm>
                <a:prstGeom prst="rect">
                  <a:avLst/>
                </a:prstGeom>
                <a:solidFill>
                  <a:srgbClr val="FFFF99"/>
                </a:solidFill>
                <a:ln w="28575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AU" sz="2800" dirty="0" smtClean="0">
                      <a:latin typeface="Comic Sans MS" pitchFamily="66" charset="0"/>
                    </a:rPr>
                    <a:t>stop</a:t>
                  </a:r>
                  <a:endParaRPr lang="en-AU" dirty="0">
                    <a:latin typeface="Comic Sans MS" pitchFamily="66" charset="0"/>
                  </a:endParaRPr>
                </a:p>
              </p:txBody>
            </p:sp>
            <p:pic>
              <p:nvPicPr>
                <p:cNvPr id="11" name="Picture 7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0" b="100000" l="0" r="100000">
                              <a14:foregroundMark x1="9375" y1="24444" x2="89732" y2="62222"/>
                              <a14:foregroundMark x1="19643" y1="36889" x2="21429" y2="80444"/>
                              <a14:foregroundMark x1="13393" y1="61778" x2="93750" y2="41778"/>
                              <a14:foregroundMark x1="56250" y1="79556" x2="58482" y2="26222"/>
                              <a14:foregroundMark x1="23661" y1="7111" x2="8929" y2="23556"/>
                              <a14:foregroundMark x1="4911" y1="27111" x2="2232" y2="51111"/>
                              <a14:foregroundMark x1="2232" y1="56444" x2="4464" y2="71111"/>
                              <a14:foregroundMark x1="7589" y1="76444" x2="38839" y2="98222"/>
                              <a14:foregroundMark x1="22321" y1="91111" x2="31696" y2="97778"/>
                              <a14:foregroundMark x1="41518" y1="98222" x2="68304" y2="97333"/>
                              <a14:foregroundMark x1="74107" y1="93333" x2="95536" y2="72000"/>
                              <a14:foregroundMark x1="96429" y1="68889" x2="97768" y2="32000"/>
                              <a14:foregroundMark x1="70536" y1="2222" x2="97768" y2="30222"/>
                              <a14:foregroundMark x1="23661" y1="8444" x2="57589" y2="1333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6380010" y="1813558"/>
                  <a:ext cx="1259632" cy="12652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" name="Picture 8"/>
                <p:cNvPicPr>
                  <a:picLocks noChangeAspect="1" noChangeArrowheads="1"/>
                </p:cNvPicPr>
                <p:nvPr/>
              </p:nvPicPr>
              <p:blipFill rotWithShape="1">
                <a:blip r:embed="rId5" cstate="print">
                  <a:extLst>
                    <a:ext uri="{BEBA8EAE-BF5A-486C-A8C5-ECC9F3942E4B}">
                      <a14:imgProps xmlns:a14="http://schemas.microsoft.com/office/drawing/2010/main">
                        <a14:imgLayer r:embed="rId6">
                          <a14:imgEffect>
                            <a14:backgroundRemoval t="12150" b="100000" l="4197" r="89927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-5387139" y="1590217"/>
                  <a:ext cx="1296144" cy="14550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46" name="Rectangle 45"/>
            <p:cNvSpPr/>
            <p:nvPr/>
          </p:nvSpPr>
          <p:spPr>
            <a:xfrm>
              <a:off x="5650537" y="151668"/>
              <a:ext cx="456333" cy="488793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2400" dirty="0" smtClean="0">
                  <a:solidFill>
                    <a:schemeClr val="tx1"/>
                  </a:solidFill>
                  <a:latin typeface="Comic Sans MS" pitchFamily="66" charset="0"/>
                </a:rPr>
                <a:t>2</a:t>
              </a:r>
              <a:endParaRPr lang="en-AU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97986" y="3520791"/>
            <a:ext cx="2821826" cy="3014047"/>
            <a:chOff x="197986" y="3368391"/>
            <a:chExt cx="2821826" cy="3014047"/>
          </a:xfrm>
        </p:grpSpPr>
        <p:grpSp>
          <p:nvGrpSpPr>
            <p:cNvPr id="27" name="Group 26"/>
            <p:cNvGrpSpPr/>
            <p:nvPr/>
          </p:nvGrpSpPr>
          <p:grpSpPr>
            <a:xfrm>
              <a:off x="197986" y="4008208"/>
              <a:ext cx="2821826" cy="2374230"/>
              <a:chOff x="-3888339" y="2181109"/>
              <a:chExt cx="2031976" cy="1496044"/>
            </a:xfrm>
          </p:grpSpPr>
          <p:pic>
            <p:nvPicPr>
              <p:cNvPr id="28" name="Picture 9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3888339" y="2181109"/>
                <a:ext cx="2018687" cy="124758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-3888339" y="3348978"/>
                <a:ext cx="2031976" cy="328175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itchFamily="66" charset="0"/>
                  </a:rPr>
                  <a:t>hold hands</a:t>
                </a:r>
                <a:endParaRPr lang="en-AU" sz="2800" dirty="0">
                  <a:latin typeface="Comic Sans MS" pitchFamily="66" charset="0"/>
                </a:endParaRP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1486083" y="3368391"/>
              <a:ext cx="456333" cy="488793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2400" dirty="0" smtClean="0">
                  <a:solidFill>
                    <a:schemeClr val="tx1"/>
                  </a:solidFill>
                  <a:latin typeface="Comic Sans MS" pitchFamily="66" charset="0"/>
                </a:rPr>
                <a:t>3</a:t>
              </a:r>
              <a:endParaRPr lang="en-AU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042800" y="3533556"/>
            <a:ext cx="2969738" cy="3021756"/>
            <a:chOff x="3042800" y="3381156"/>
            <a:chExt cx="2969738" cy="3021756"/>
          </a:xfrm>
        </p:grpSpPr>
        <p:grpSp>
          <p:nvGrpSpPr>
            <p:cNvPr id="39" name="Group 38"/>
            <p:cNvGrpSpPr/>
            <p:nvPr/>
          </p:nvGrpSpPr>
          <p:grpSpPr>
            <a:xfrm>
              <a:off x="3042800" y="4000499"/>
              <a:ext cx="2969738" cy="2402413"/>
              <a:chOff x="0" y="2375443"/>
              <a:chExt cx="2179640" cy="1788100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0" y="2375443"/>
                <a:ext cx="2179640" cy="1774681"/>
                <a:chOff x="4537299" y="2492520"/>
                <a:chExt cx="2179640" cy="1774681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4654843" y="2492631"/>
                  <a:ext cx="2031936" cy="1774570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pic>
              <p:nvPicPr>
                <p:cNvPr id="9" name="Picture 10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BEBA8EAE-BF5A-486C-A8C5-ECC9F3942E4B}">
                      <a14:imgProps xmlns:a14="http://schemas.microsoft.com/office/drawing/2010/main">
                        <a14:imgLayer r:embed="rId9">
                          <a14:imgEffect>
                            <a14:backgroundRemoval t="3093" b="99656" l="5730" r="96317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37299" y="2492520"/>
                  <a:ext cx="2179640" cy="14119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38" name="TextBox 37"/>
              <p:cNvSpPr txBox="1"/>
              <p:nvPr/>
            </p:nvSpPr>
            <p:spPr>
              <a:xfrm>
                <a:off x="117274" y="3775904"/>
                <a:ext cx="2030982" cy="387639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itchFamily="66" charset="0"/>
                  </a:rPr>
                  <a:t>hold hands</a:t>
                </a:r>
                <a:endParaRPr lang="en-AU" sz="2800" dirty="0">
                  <a:latin typeface="Comic Sans MS" pitchFamily="66" charset="0"/>
                </a:endParaRPr>
              </a:p>
            </p:txBody>
          </p:sp>
        </p:grpSp>
        <p:sp>
          <p:nvSpPr>
            <p:cNvPr id="48" name="Rectangle 47"/>
            <p:cNvSpPr/>
            <p:nvPr/>
          </p:nvSpPr>
          <p:spPr>
            <a:xfrm>
              <a:off x="4309132" y="3381156"/>
              <a:ext cx="456333" cy="488793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2400" dirty="0" smtClean="0">
                  <a:solidFill>
                    <a:schemeClr val="tx1"/>
                  </a:solidFill>
                  <a:latin typeface="Comic Sans MS" pitchFamily="66" charset="0"/>
                </a:rPr>
                <a:t>4</a:t>
              </a:r>
              <a:endParaRPr lang="en-AU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147661" y="3520791"/>
            <a:ext cx="2791481" cy="3016492"/>
            <a:chOff x="6147661" y="3368391"/>
            <a:chExt cx="2791481" cy="3016492"/>
          </a:xfrm>
        </p:grpSpPr>
        <p:grpSp>
          <p:nvGrpSpPr>
            <p:cNvPr id="37" name="Group 36"/>
            <p:cNvGrpSpPr/>
            <p:nvPr/>
          </p:nvGrpSpPr>
          <p:grpSpPr>
            <a:xfrm>
              <a:off x="6147661" y="4000648"/>
              <a:ext cx="2791481" cy="2384235"/>
              <a:chOff x="6873346" y="2489743"/>
              <a:chExt cx="2048808" cy="1774570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6873346" y="2489743"/>
                <a:ext cx="2031936" cy="1774570"/>
                <a:chOff x="6902514" y="2492631"/>
                <a:chExt cx="2031936" cy="1774570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6902514" y="2492631"/>
                  <a:ext cx="2031936" cy="1774570"/>
                </a:xfrm>
                <a:prstGeom prst="rect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pic>
              <p:nvPicPr>
                <p:cNvPr id="2" name="Picture 1"/>
                <p:cNvPicPr>
                  <a:picLocks noChangeAspect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861" t="22192" r="3403" b="29102"/>
                <a:stretch/>
              </p:blipFill>
              <p:spPr>
                <a:xfrm>
                  <a:off x="6993793" y="3001003"/>
                  <a:ext cx="1849377" cy="757825"/>
                </a:xfrm>
                <a:prstGeom prst="rect">
                  <a:avLst/>
                </a:prstGeom>
              </p:spPr>
            </p:pic>
          </p:grpSp>
          <p:sp>
            <p:nvSpPr>
              <p:cNvPr id="36" name="TextBox 35"/>
              <p:cNvSpPr txBox="1"/>
              <p:nvPr/>
            </p:nvSpPr>
            <p:spPr>
              <a:xfrm>
                <a:off x="6891172" y="3874854"/>
                <a:ext cx="2030982" cy="387639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>
                    <a:latin typeface="Comic Sans MS" pitchFamily="66" charset="0"/>
                  </a:rPr>
                  <a:t>w</a:t>
                </a:r>
                <a:r>
                  <a:rPr lang="en-AU" sz="2800" dirty="0" smtClean="0">
                    <a:latin typeface="Comic Sans MS" pitchFamily="66" charset="0"/>
                  </a:rPr>
                  <a:t>alk road</a:t>
                </a:r>
                <a:endParaRPr lang="en-AU" sz="2800" dirty="0">
                  <a:latin typeface="Comic Sans MS" pitchFamily="66" charset="0"/>
                </a:endParaRPr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7221831" y="3368391"/>
              <a:ext cx="456333" cy="488793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2400" dirty="0" smtClean="0">
                  <a:solidFill>
                    <a:schemeClr val="tx1"/>
                  </a:solidFill>
                  <a:latin typeface="Comic Sans MS" pitchFamily="66" charset="0"/>
                </a:rPr>
                <a:t>5</a:t>
              </a:r>
              <a:endParaRPr lang="en-AU" sz="24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4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08973" y="5902412"/>
            <a:ext cx="2150773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41" name="Picture 40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635</TotalTime>
  <Words>42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Theme1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2016-10-28T00:18:59Z</dcterms:modified>
</cp:coreProperties>
</file>