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6" r:id="rId2"/>
    <p:sldId id="307" r:id="rId3"/>
    <p:sldId id="308" r:id="rId4"/>
    <p:sldId id="309" r:id="rId5"/>
    <p:sldId id="310" r:id="rId6"/>
    <p:sldId id="311" r:id="rId7"/>
    <p:sldId id="313" r:id="rId8"/>
    <p:sldId id="314" r:id="rId9"/>
    <p:sldId id="312" r:id="rId10"/>
    <p:sldId id="316" r:id="rId11"/>
    <p:sldId id="315" r:id="rId1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34354"/>
              </p:ext>
            </p:extLst>
          </p:nvPr>
        </p:nvGraphicFramePr>
        <p:xfrm>
          <a:off x="80686" y="36721"/>
          <a:ext cx="9001767" cy="674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105">
                <a:tc gridSpan="3">
                  <a:txBody>
                    <a:bodyPr/>
                    <a:lstStyle/>
                    <a:p>
                      <a:pPr algn="ctr"/>
                      <a:r>
                        <a:rPr lang="en-AU" sz="4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                         </a:t>
                      </a:r>
                      <a:endParaRPr lang="en-AU" sz="4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54"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Sunday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2273193" y="36721"/>
            <a:ext cx="22731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MED Monthly calendar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Paste calendar together in order of days Sun-Sat then Paste the remaining blue squares until you have a large calendar 7x5</a:t>
            </a:r>
          </a:p>
          <a:p>
            <a:r>
              <a:rPr lang="en-AU" sz="1600" dirty="0" smtClean="0">
                <a:latin typeface="Comic Sans MS" panose="030F0702030302020204" pitchFamily="66" charset="0"/>
              </a:rPr>
              <a:t>Laminate and put soft </a:t>
            </a:r>
            <a:r>
              <a:rPr lang="en-AU" sz="1600" dirty="0" err="1" smtClean="0">
                <a:latin typeface="Comic Sans MS" panose="030F0702030302020204" pitchFamily="66" charset="0"/>
              </a:rPr>
              <a:t>velcro</a:t>
            </a:r>
            <a:r>
              <a:rPr lang="en-AU" sz="1600" dirty="0" smtClean="0">
                <a:latin typeface="Comic Sans MS" panose="030F0702030302020204" pitchFamily="66" charset="0"/>
              </a:rPr>
              <a:t> in the middle of the orange squares, middle of the blue squares and in the middle of the white rectangle (above Tuesday)</a:t>
            </a: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73001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77726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77726" y="71889"/>
            <a:ext cx="2934389" cy="64028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3817" t="17964" r="2558" b="8000"/>
          <a:stretch/>
        </p:blipFill>
        <p:spPr>
          <a:xfrm>
            <a:off x="-1958679" y="4999202"/>
            <a:ext cx="1644163" cy="1195754"/>
          </a:xfrm>
          <a:prstGeom prst="rect">
            <a:avLst/>
          </a:prstGeom>
        </p:spPr>
      </p:pic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5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3095" y="1487532"/>
            <a:ext cx="2198077" cy="1750284"/>
            <a:chOff x="589085" y="916031"/>
            <a:chExt cx="2198077" cy="1750284"/>
          </a:xfrm>
        </p:grpSpPr>
        <p:sp>
          <p:nvSpPr>
            <p:cNvPr id="4" name="Rectangle 3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59273" y="1487532"/>
            <a:ext cx="2198077" cy="1750284"/>
            <a:chOff x="589085" y="916031"/>
            <a:chExt cx="2198077" cy="1750284"/>
          </a:xfrm>
        </p:grpSpPr>
        <p:sp>
          <p:nvSpPr>
            <p:cNvPr id="8" name="Rectangle 7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95451" y="1481668"/>
            <a:ext cx="2198077" cy="1750284"/>
            <a:chOff x="589085" y="916031"/>
            <a:chExt cx="2198077" cy="1750284"/>
          </a:xfrm>
        </p:grpSpPr>
        <p:sp>
          <p:nvSpPr>
            <p:cNvPr id="11" name="Rectangle 10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831629" y="1481668"/>
            <a:ext cx="2198077" cy="1750284"/>
            <a:chOff x="589085" y="916031"/>
            <a:chExt cx="2198077" cy="1750284"/>
          </a:xfrm>
        </p:grpSpPr>
        <p:sp>
          <p:nvSpPr>
            <p:cNvPr id="14" name="Rectangle 13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23095" y="3281776"/>
            <a:ext cx="2198077" cy="1750284"/>
            <a:chOff x="589085" y="916031"/>
            <a:chExt cx="2198077" cy="1750284"/>
          </a:xfrm>
        </p:grpSpPr>
        <p:sp>
          <p:nvSpPr>
            <p:cNvPr id="18" name="Rectangle 17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59273" y="3281776"/>
            <a:ext cx="2198077" cy="1750284"/>
            <a:chOff x="589085" y="916031"/>
            <a:chExt cx="2198077" cy="1750284"/>
          </a:xfrm>
        </p:grpSpPr>
        <p:sp>
          <p:nvSpPr>
            <p:cNvPr id="21" name="Rectangle 20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95451" y="3275912"/>
            <a:ext cx="2198077" cy="1750284"/>
            <a:chOff x="589085" y="916031"/>
            <a:chExt cx="2198077" cy="1750284"/>
          </a:xfrm>
        </p:grpSpPr>
        <p:sp>
          <p:nvSpPr>
            <p:cNvPr id="24" name="Rectangle 23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831629" y="3275912"/>
            <a:ext cx="2198077" cy="1750284"/>
            <a:chOff x="589085" y="916031"/>
            <a:chExt cx="2198077" cy="1750284"/>
          </a:xfrm>
        </p:grpSpPr>
        <p:sp>
          <p:nvSpPr>
            <p:cNvPr id="27" name="Rectangle 26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3095" y="5067957"/>
            <a:ext cx="2198077" cy="1750284"/>
            <a:chOff x="589085" y="916031"/>
            <a:chExt cx="2198077" cy="1750284"/>
          </a:xfrm>
        </p:grpSpPr>
        <p:sp>
          <p:nvSpPr>
            <p:cNvPr id="30" name="Rectangle 29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359273" y="5067957"/>
            <a:ext cx="2198077" cy="1750284"/>
            <a:chOff x="589085" y="916031"/>
            <a:chExt cx="2198077" cy="1750284"/>
          </a:xfrm>
        </p:grpSpPr>
        <p:sp>
          <p:nvSpPr>
            <p:cNvPr id="33" name="Rectangle 32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95451" y="5062093"/>
            <a:ext cx="2198077" cy="1750284"/>
            <a:chOff x="589085" y="916031"/>
            <a:chExt cx="2198077" cy="1750284"/>
          </a:xfrm>
        </p:grpSpPr>
        <p:sp>
          <p:nvSpPr>
            <p:cNvPr id="36" name="Rectangle 35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31629" y="5062093"/>
            <a:ext cx="2198077" cy="1750284"/>
            <a:chOff x="589085" y="916031"/>
            <a:chExt cx="2198077" cy="1750284"/>
          </a:xfrm>
        </p:grpSpPr>
        <p:sp>
          <p:nvSpPr>
            <p:cNvPr id="39" name="Rectangle 38"/>
            <p:cNvSpPr/>
            <p:nvPr/>
          </p:nvSpPr>
          <p:spPr>
            <a:xfrm>
              <a:off x="589085" y="916031"/>
              <a:ext cx="2198077" cy="1750284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085" y="2327761"/>
              <a:ext cx="2198077" cy="338554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74171" y="108857"/>
            <a:ext cx="88174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MED Monthly calendar photo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Insert photo and enter word in text box</a:t>
            </a:r>
            <a:r>
              <a:rPr lang="en-AU" sz="1600" dirty="0">
                <a:latin typeface="Comic Sans MS" panose="030F0702030302020204" pitchFamily="66" charset="0"/>
              </a:rPr>
              <a:t>. Cut out, laminate, put hard Velcro on the back and use on </a:t>
            </a:r>
            <a:r>
              <a:rPr lang="en-AU" sz="1600" dirty="0" smtClean="0">
                <a:latin typeface="Comic Sans MS" panose="030F0702030302020204" pitchFamily="66" charset="0"/>
              </a:rPr>
              <a:t>calendar.</a:t>
            </a:r>
          </a:p>
        </p:txBody>
      </p:sp>
      <p:sp>
        <p:nvSpPr>
          <p:cNvPr id="4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43" name="Picture 4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64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10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364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7160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13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7160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58987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16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8987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317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11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2317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8113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14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8113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49940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17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49940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03270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12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03270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79066" y="94699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15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79066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0893" y="946992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18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40893" y="7786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5851" y="269403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28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5851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19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01647" y="269403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31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01647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22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63474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25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16804" y="269403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29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16804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20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92600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23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54427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26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007757" y="2694036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30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07757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21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683553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24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45380" y="1816118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27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8277" y="3597612"/>
            <a:ext cx="2939546" cy="640287"/>
          </a:xfrm>
          <a:prstGeom prst="rect">
            <a:avLst/>
          </a:prstGeom>
          <a:solidFill>
            <a:srgbClr val="FFFF66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January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8277" y="4277551"/>
            <a:ext cx="2939546" cy="640287"/>
          </a:xfrm>
          <a:prstGeom prst="rect">
            <a:avLst/>
          </a:prstGeom>
          <a:solidFill>
            <a:srgbClr val="FFFF66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February </a:t>
            </a:r>
            <a:endParaRPr lang="en-A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098615" y="3597612"/>
            <a:ext cx="2939546" cy="640287"/>
          </a:xfrm>
          <a:prstGeom prst="rect">
            <a:avLst/>
          </a:prstGeom>
          <a:solidFill>
            <a:srgbClr val="FF944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May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8615" y="4277551"/>
            <a:ext cx="2939546" cy="640287"/>
          </a:xfrm>
          <a:prstGeom prst="rect">
            <a:avLst/>
          </a:prstGeom>
          <a:solidFill>
            <a:srgbClr val="4B8BA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June</a:t>
            </a:r>
            <a:endParaRPr lang="en-A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0157" y="3597612"/>
            <a:ext cx="2939546" cy="640287"/>
          </a:xfrm>
          <a:prstGeom prst="rect">
            <a:avLst/>
          </a:prstGeom>
          <a:solidFill>
            <a:srgbClr val="00B05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September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93773" y="4277551"/>
            <a:ext cx="2939546" cy="640287"/>
          </a:xfrm>
          <a:prstGeom prst="rect">
            <a:avLst/>
          </a:prstGeom>
          <a:solidFill>
            <a:srgbClr val="00B05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October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8277" y="4975691"/>
            <a:ext cx="2939546" cy="640287"/>
          </a:xfrm>
          <a:prstGeom prst="rect">
            <a:avLst/>
          </a:prstGeom>
          <a:solidFill>
            <a:srgbClr val="FF944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March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98615" y="4975691"/>
            <a:ext cx="2939546" cy="640287"/>
          </a:xfrm>
          <a:prstGeom prst="rect">
            <a:avLst/>
          </a:prstGeom>
          <a:solidFill>
            <a:srgbClr val="4B8BA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July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90157" y="4975691"/>
            <a:ext cx="2939546" cy="640287"/>
          </a:xfrm>
          <a:prstGeom prst="rect">
            <a:avLst/>
          </a:prstGeom>
          <a:solidFill>
            <a:srgbClr val="00B05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November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8277" y="5673831"/>
            <a:ext cx="2939546" cy="640287"/>
          </a:xfrm>
          <a:prstGeom prst="rect">
            <a:avLst/>
          </a:prstGeom>
          <a:solidFill>
            <a:srgbClr val="FF944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April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98615" y="5673831"/>
            <a:ext cx="2939546" cy="640287"/>
          </a:xfrm>
          <a:prstGeom prst="rect">
            <a:avLst/>
          </a:prstGeom>
          <a:solidFill>
            <a:srgbClr val="4B8BAB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August</a:t>
            </a:r>
            <a:endParaRPr lang="en-A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90157" y="5673831"/>
            <a:ext cx="2939546" cy="640287"/>
          </a:xfrm>
          <a:prstGeom prst="rect">
            <a:avLst/>
          </a:prstGeom>
          <a:solidFill>
            <a:srgbClr val="FFFF66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December</a:t>
            </a:r>
            <a:endParaRPr lang="en-AU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05892" y="2797829"/>
            <a:ext cx="5223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latin typeface="Comic Sans MS" panose="030F0702030302020204" pitchFamily="66" charset="0"/>
              </a:rPr>
              <a:t>MED Monthly calendar numbers and months </a:t>
            </a:r>
          </a:p>
          <a:p>
            <a:r>
              <a:rPr lang="en-AU" sz="1200" dirty="0" smtClean="0">
                <a:latin typeface="Comic Sans MS" panose="030F0702030302020204" pitchFamily="66" charset="0"/>
              </a:rPr>
              <a:t>Cut </a:t>
            </a:r>
            <a:r>
              <a:rPr lang="en-AU" sz="1200" dirty="0">
                <a:latin typeface="Comic Sans MS" panose="030F0702030302020204" pitchFamily="66" charset="0"/>
              </a:rPr>
              <a:t>out, laminate, put hard Velcro on the back and use on </a:t>
            </a:r>
            <a:r>
              <a:rPr lang="en-AU" sz="1200" dirty="0" smtClean="0">
                <a:latin typeface="Comic Sans MS" panose="030F0702030302020204" pitchFamily="66" charset="0"/>
              </a:rPr>
              <a:t>calendar. Month at the top (above Tuesday) and date in the orange squares</a:t>
            </a:r>
          </a:p>
        </p:txBody>
      </p:sp>
      <p:sp>
        <p:nvSpPr>
          <p:cNvPr id="4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51" name="Picture 5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235" y="11779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60268"/>
              </p:ext>
            </p:extLst>
          </p:nvPr>
        </p:nvGraphicFramePr>
        <p:xfrm>
          <a:off x="80686" y="36721"/>
          <a:ext cx="9001767" cy="674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105">
                <a:tc gridSpan="3">
                  <a:txBody>
                    <a:bodyPr/>
                    <a:lstStyle/>
                    <a:p>
                      <a:pPr algn="l"/>
                      <a:r>
                        <a:rPr lang="en-AU" sz="4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Calendar</a:t>
                      </a:r>
                      <a:endParaRPr lang="en-AU" sz="4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54"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  <a:r>
                        <a:rPr lang="en-AU" sz="2800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 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 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2421111" y="690045"/>
            <a:ext cx="227319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Monthly calendar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Enter the month at the top and put a number for the date in each of the yellow  box</a:t>
            </a:r>
            <a:r>
              <a:rPr lang="en-AU" sz="1600" dirty="0">
                <a:latin typeface="Comic Sans MS" panose="030F0702030302020204" pitchFamily="66" charset="0"/>
              </a:rPr>
              <a:t>. </a:t>
            </a:r>
            <a:endParaRPr lang="en-AU" sz="1600" dirty="0" smtClean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73001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77726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717832"/>
              </p:ext>
            </p:extLst>
          </p:nvPr>
        </p:nvGraphicFramePr>
        <p:xfrm>
          <a:off x="80686" y="36721"/>
          <a:ext cx="3000589" cy="674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8105">
                <a:tc>
                  <a:txBody>
                    <a:bodyPr/>
                    <a:lstStyle/>
                    <a:p>
                      <a:pPr algn="ctr"/>
                      <a:r>
                        <a:rPr lang="en-AU" sz="4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                         </a:t>
                      </a:r>
                      <a:endParaRPr lang="en-AU" sz="4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54">
                <a:tc>
                  <a:txBody>
                    <a:bodyPr/>
                    <a:lstStyle/>
                    <a:p>
                      <a:pPr algn="ctr"/>
                      <a:r>
                        <a:rPr lang="en-AU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Saturday </a:t>
                      </a:r>
                      <a:endParaRPr lang="en-AU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4085841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139670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2431" y="607195"/>
            <a:ext cx="366639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MED Monthly calendar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Paste calendar together in order of days Sun-Sat then Paste the remaining blue squares until you have a large calendar 7x5</a:t>
            </a:r>
          </a:p>
          <a:p>
            <a:r>
              <a:rPr lang="en-AU" sz="1600" dirty="0" smtClean="0">
                <a:latin typeface="Comic Sans MS" panose="030F0702030302020204" pitchFamily="66" charset="0"/>
              </a:rPr>
              <a:t>Laminate and put soft </a:t>
            </a:r>
            <a:r>
              <a:rPr lang="en-AU" sz="1600" dirty="0" err="1" smtClean="0">
                <a:latin typeface="Comic Sans MS" panose="030F0702030302020204" pitchFamily="66" charset="0"/>
              </a:rPr>
              <a:t>velcro</a:t>
            </a:r>
            <a:r>
              <a:rPr lang="en-AU" sz="1600" dirty="0" smtClean="0">
                <a:latin typeface="Comic Sans MS" panose="030F0702030302020204" pitchFamily="66" charset="0"/>
              </a:rPr>
              <a:t> in the middle of the orange squares, middle of the blue squares and in the middle of the white rectangle (above Tuesday)</a:t>
            </a: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3817" t="17964" r="2558" b="8000"/>
          <a:stretch/>
        </p:blipFill>
        <p:spPr>
          <a:xfrm>
            <a:off x="5578952" y="3407794"/>
            <a:ext cx="2564733" cy="1865259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17950" y="6310404"/>
            <a:ext cx="5532867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867" y="13245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2812"/>
              </p:ext>
            </p:extLst>
          </p:nvPr>
        </p:nvGraphicFramePr>
        <p:xfrm>
          <a:off x="80686" y="36721"/>
          <a:ext cx="9001767" cy="537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73001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77726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4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2812"/>
              </p:ext>
            </p:extLst>
          </p:nvPr>
        </p:nvGraphicFramePr>
        <p:xfrm>
          <a:off x="80686" y="36721"/>
          <a:ext cx="9001767" cy="537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73001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77726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8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21304"/>
              </p:ext>
            </p:extLst>
          </p:nvPr>
        </p:nvGraphicFramePr>
        <p:xfrm>
          <a:off x="80686" y="36721"/>
          <a:ext cx="3000589" cy="537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685" y="2723039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37" y="183975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33388"/>
              </p:ext>
            </p:extLst>
          </p:nvPr>
        </p:nvGraphicFramePr>
        <p:xfrm>
          <a:off x="80686" y="36721"/>
          <a:ext cx="9001767" cy="268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33388"/>
              </p:ext>
            </p:extLst>
          </p:nvPr>
        </p:nvGraphicFramePr>
        <p:xfrm>
          <a:off x="80686" y="36721"/>
          <a:ext cx="9001767" cy="268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73001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77726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513331"/>
              </p:ext>
            </p:extLst>
          </p:nvPr>
        </p:nvGraphicFramePr>
        <p:xfrm>
          <a:off x="80686" y="36721"/>
          <a:ext cx="3000589" cy="268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5894"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80685" y="33907"/>
            <a:ext cx="789753" cy="82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214499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37" y="73831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639</TotalTime>
  <Words>583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2016-10-28T00:03:48Z</dcterms:modified>
</cp:coreProperties>
</file>