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94" r:id="rId2"/>
    <p:sldId id="295" r:id="rId3"/>
    <p:sldId id="296" r:id="rId4"/>
    <p:sldId id="298" r:id="rId5"/>
    <p:sldId id="299" r:id="rId6"/>
    <p:sldId id="297" r:id="rId7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8BAB"/>
    <a:srgbClr val="FF944B"/>
    <a:srgbClr val="FF6600"/>
    <a:srgbClr val="FF85FF"/>
    <a:srgbClr val="9C5BCD"/>
    <a:srgbClr val="FFFF99"/>
    <a:srgbClr val="FF66FF"/>
    <a:srgbClr val="F8F2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5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CF90-8444-4D12-B55C-C73BA36FF1E0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51F6B-B6FB-4DE0-8E65-56DDE4B7FB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17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108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3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25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9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8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597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63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38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66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7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210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92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51" y="975947"/>
            <a:ext cx="9022556" cy="479620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5" name="TextBox 4"/>
          <p:cNvSpPr txBox="1"/>
          <p:nvPr/>
        </p:nvSpPr>
        <p:spPr>
          <a:xfrm>
            <a:off x="1644313" y="1158497"/>
            <a:ext cx="863845" cy="817916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AU" sz="4715" dirty="0">
                <a:latin typeface="Comic Sans MS" panose="030F0702030302020204" pitchFamily="66" charset="0"/>
              </a:rPr>
              <a:t>1</a:t>
            </a:r>
            <a:endParaRPr lang="en-AU" sz="189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6213" y="2077276"/>
            <a:ext cx="3903796" cy="3602006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8" name="TextBox 7"/>
          <p:cNvSpPr txBox="1"/>
          <p:nvPr/>
        </p:nvSpPr>
        <p:spPr>
          <a:xfrm>
            <a:off x="6223552" y="1158497"/>
            <a:ext cx="844547" cy="817916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AU" sz="4715" dirty="0">
                <a:latin typeface="Comic Sans MS" panose="030F0702030302020204" pitchFamily="66" charset="0"/>
              </a:rPr>
              <a:t>2</a:t>
            </a:r>
            <a:endParaRPr lang="en-AU" sz="189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71520" y="2077276"/>
            <a:ext cx="3903796" cy="3602006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10" name="Right Arrow 9"/>
          <p:cNvSpPr/>
          <p:nvPr/>
        </p:nvSpPr>
        <p:spPr>
          <a:xfrm>
            <a:off x="4198774" y="3431903"/>
            <a:ext cx="458300" cy="600075"/>
          </a:xfrm>
          <a:prstGeom prst="rightArrow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11" name="TextBox 10"/>
          <p:cNvSpPr txBox="1"/>
          <p:nvPr/>
        </p:nvSpPr>
        <p:spPr>
          <a:xfrm>
            <a:off x="174171" y="43541"/>
            <a:ext cx="88174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u="sng" dirty="0" smtClean="0">
                <a:latin typeface="Comic Sans MS" panose="030F0702030302020204" pitchFamily="66" charset="0"/>
              </a:rPr>
              <a:t>MEDIUM Schedule template</a:t>
            </a:r>
          </a:p>
          <a:p>
            <a:endParaRPr lang="en-AU" sz="600" dirty="0">
              <a:latin typeface="Comic Sans MS" panose="030F0702030302020204" pitchFamily="66" charset="0"/>
            </a:endParaRPr>
          </a:p>
          <a:p>
            <a:r>
              <a:rPr lang="en-AU" sz="1600" dirty="0">
                <a:latin typeface="Comic Sans MS" panose="030F0702030302020204" pitchFamily="66" charset="0"/>
              </a:rPr>
              <a:t>Print, cut and </a:t>
            </a:r>
            <a:r>
              <a:rPr lang="en-AU" sz="1600" dirty="0" smtClean="0">
                <a:latin typeface="Comic Sans MS" panose="030F0702030302020204" pitchFamily="66" charset="0"/>
              </a:rPr>
              <a:t>stick schedule together (L to R). </a:t>
            </a:r>
            <a:r>
              <a:rPr lang="en-AU" sz="1600" dirty="0">
                <a:latin typeface="Comic Sans MS" panose="030F0702030302020204" pitchFamily="66" charset="0"/>
              </a:rPr>
              <a:t>Laminate, put </a:t>
            </a:r>
            <a:r>
              <a:rPr lang="en-AU" sz="1600" dirty="0" smtClean="0">
                <a:latin typeface="Comic Sans MS" panose="030F0702030302020204" pitchFamily="66" charset="0"/>
              </a:rPr>
              <a:t>soft </a:t>
            </a:r>
            <a:r>
              <a:rPr lang="en-AU" sz="1600" dirty="0" err="1" smtClean="0">
                <a:latin typeface="Comic Sans MS" panose="030F0702030302020204" pitchFamily="66" charset="0"/>
              </a:rPr>
              <a:t>velcro</a:t>
            </a:r>
            <a:r>
              <a:rPr lang="en-AU" sz="1600" dirty="0" smtClean="0">
                <a:latin typeface="Comic Sans MS" panose="030F0702030302020204" pitchFamily="66" charset="0"/>
              </a:rPr>
              <a:t> </a:t>
            </a:r>
            <a:r>
              <a:rPr lang="en-AU" sz="1600" dirty="0">
                <a:latin typeface="Comic Sans MS" panose="030F0702030302020204" pitchFamily="66" charset="0"/>
              </a:rPr>
              <a:t>in the centre of the </a:t>
            </a:r>
            <a:r>
              <a:rPr lang="en-AU" sz="1600" dirty="0" smtClean="0">
                <a:latin typeface="Comic Sans MS" panose="030F0702030302020204" pitchFamily="66" charset="0"/>
              </a:rPr>
              <a:t>white box </a:t>
            </a:r>
            <a:r>
              <a:rPr lang="en-AU" sz="1600" dirty="0">
                <a:latin typeface="Comic Sans MS" panose="030F0702030302020204" pitchFamily="66" charset="0"/>
              </a:rPr>
              <a:t>and put on visuals for the </a:t>
            </a:r>
            <a:r>
              <a:rPr lang="en-AU" sz="1600" dirty="0" smtClean="0">
                <a:latin typeface="Comic Sans MS" panose="030F0702030302020204" pitchFamily="66" charset="0"/>
              </a:rPr>
              <a:t>day</a:t>
            </a:r>
            <a:endParaRPr lang="en-AU" dirty="0">
              <a:latin typeface="Comic Sans MS" panose="030F0702030302020204" pitchFamily="66" charset="0"/>
            </a:endParaRPr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33712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977" y="0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33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51" y="975947"/>
            <a:ext cx="9022556" cy="479620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5" name="TextBox 4"/>
          <p:cNvSpPr txBox="1"/>
          <p:nvPr/>
        </p:nvSpPr>
        <p:spPr>
          <a:xfrm>
            <a:off x="2120563" y="1158497"/>
            <a:ext cx="863845" cy="817916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AU" sz="4715" dirty="0">
                <a:latin typeface="Comic Sans MS" panose="030F0702030302020204" pitchFamily="66" charset="0"/>
              </a:rPr>
              <a:t>3</a:t>
            </a:r>
            <a:endParaRPr lang="en-AU" sz="189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2463" y="2077276"/>
            <a:ext cx="3903796" cy="3602006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8" name="TextBox 7"/>
          <p:cNvSpPr txBox="1"/>
          <p:nvPr/>
        </p:nvSpPr>
        <p:spPr>
          <a:xfrm>
            <a:off x="6699802" y="1158497"/>
            <a:ext cx="844547" cy="817916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AU" sz="4715" dirty="0">
                <a:latin typeface="Comic Sans MS" panose="030F0702030302020204" pitchFamily="66" charset="0"/>
              </a:rPr>
              <a:t>4</a:t>
            </a:r>
            <a:endParaRPr lang="en-AU" sz="189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19182" y="2077276"/>
            <a:ext cx="3903796" cy="3602006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10" name="Right Arrow 9"/>
          <p:cNvSpPr/>
          <p:nvPr/>
        </p:nvSpPr>
        <p:spPr>
          <a:xfrm>
            <a:off x="119693" y="3431903"/>
            <a:ext cx="458300" cy="600075"/>
          </a:xfrm>
          <a:prstGeom prst="rightArrow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11" name="Right Arrow 10"/>
          <p:cNvSpPr/>
          <p:nvPr/>
        </p:nvSpPr>
        <p:spPr>
          <a:xfrm>
            <a:off x="4613763" y="3431903"/>
            <a:ext cx="458300" cy="600075"/>
          </a:xfrm>
          <a:prstGeom prst="rightArrow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33712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4" name="Picture 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407" y="95978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803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51" y="975947"/>
            <a:ext cx="9022556" cy="479620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5" name="TextBox 4"/>
          <p:cNvSpPr txBox="1"/>
          <p:nvPr/>
        </p:nvSpPr>
        <p:spPr>
          <a:xfrm>
            <a:off x="2120563" y="1158497"/>
            <a:ext cx="863845" cy="817916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AU" sz="4715" dirty="0">
                <a:latin typeface="Comic Sans MS" panose="030F0702030302020204" pitchFamily="66" charset="0"/>
              </a:rPr>
              <a:t>5</a:t>
            </a:r>
            <a:endParaRPr lang="en-AU" sz="189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2463" y="2077276"/>
            <a:ext cx="3903796" cy="3602006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8" name="TextBox 7"/>
          <p:cNvSpPr txBox="1"/>
          <p:nvPr/>
        </p:nvSpPr>
        <p:spPr>
          <a:xfrm>
            <a:off x="6699802" y="1158497"/>
            <a:ext cx="844547" cy="817916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AU" sz="4715" dirty="0">
                <a:latin typeface="Comic Sans MS" panose="030F0702030302020204" pitchFamily="66" charset="0"/>
              </a:rPr>
              <a:t>6</a:t>
            </a:r>
            <a:endParaRPr lang="en-AU" sz="189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19182" y="2077276"/>
            <a:ext cx="3903796" cy="3602006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10" name="Right Arrow 9"/>
          <p:cNvSpPr/>
          <p:nvPr/>
        </p:nvSpPr>
        <p:spPr>
          <a:xfrm>
            <a:off x="119693" y="3431903"/>
            <a:ext cx="458300" cy="600075"/>
          </a:xfrm>
          <a:prstGeom prst="rightArrow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11" name="Right Arrow 10"/>
          <p:cNvSpPr/>
          <p:nvPr/>
        </p:nvSpPr>
        <p:spPr>
          <a:xfrm>
            <a:off x="4613763" y="3431903"/>
            <a:ext cx="458300" cy="600075"/>
          </a:xfrm>
          <a:prstGeom prst="rightArrow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33712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287" y="52973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500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51" y="975947"/>
            <a:ext cx="9022556" cy="479620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5" name="TextBox 4"/>
          <p:cNvSpPr txBox="1"/>
          <p:nvPr/>
        </p:nvSpPr>
        <p:spPr>
          <a:xfrm>
            <a:off x="2120563" y="1158497"/>
            <a:ext cx="863845" cy="817916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AU" sz="4715" dirty="0" smtClean="0">
                <a:latin typeface="Comic Sans MS" panose="030F0702030302020204" pitchFamily="66" charset="0"/>
              </a:rPr>
              <a:t>7</a:t>
            </a:r>
            <a:endParaRPr lang="en-AU" sz="189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2463" y="2077276"/>
            <a:ext cx="3903796" cy="3602006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8" name="TextBox 7"/>
          <p:cNvSpPr txBox="1"/>
          <p:nvPr/>
        </p:nvSpPr>
        <p:spPr>
          <a:xfrm>
            <a:off x="6699802" y="1158497"/>
            <a:ext cx="844547" cy="817916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AU" sz="4715" dirty="0" smtClean="0">
                <a:latin typeface="Comic Sans MS" panose="030F0702030302020204" pitchFamily="66" charset="0"/>
              </a:rPr>
              <a:t>8</a:t>
            </a:r>
            <a:endParaRPr lang="en-AU" sz="189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19182" y="2077276"/>
            <a:ext cx="3903796" cy="3602006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10" name="Right Arrow 9"/>
          <p:cNvSpPr/>
          <p:nvPr/>
        </p:nvSpPr>
        <p:spPr>
          <a:xfrm>
            <a:off x="119693" y="3431903"/>
            <a:ext cx="458300" cy="600075"/>
          </a:xfrm>
          <a:prstGeom prst="rightArrow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11" name="Right Arrow 10"/>
          <p:cNvSpPr/>
          <p:nvPr/>
        </p:nvSpPr>
        <p:spPr>
          <a:xfrm>
            <a:off x="4613763" y="3431903"/>
            <a:ext cx="458300" cy="600075"/>
          </a:xfrm>
          <a:prstGeom prst="rightArrow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33712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3529" y="63606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490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51" y="975947"/>
            <a:ext cx="9022556" cy="479620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5" name="TextBox 4"/>
          <p:cNvSpPr txBox="1"/>
          <p:nvPr/>
        </p:nvSpPr>
        <p:spPr>
          <a:xfrm>
            <a:off x="2120563" y="1158497"/>
            <a:ext cx="863845" cy="817916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AU" sz="4715" dirty="0" smtClean="0">
                <a:latin typeface="Comic Sans MS" panose="030F0702030302020204" pitchFamily="66" charset="0"/>
              </a:rPr>
              <a:t>9</a:t>
            </a:r>
            <a:endParaRPr lang="en-AU" sz="189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2463" y="2077276"/>
            <a:ext cx="3903796" cy="3602006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8" name="TextBox 7"/>
          <p:cNvSpPr txBox="1"/>
          <p:nvPr/>
        </p:nvSpPr>
        <p:spPr>
          <a:xfrm>
            <a:off x="6699802" y="1158497"/>
            <a:ext cx="844547" cy="817916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AU" sz="4715" dirty="0" smtClean="0">
                <a:latin typeface="Comic Sans MS" panose="030F0702030302020204" pitchFamily="66" charset="0"/>
              </a:rPr>
              <a:t>10</a:t>
            </a:r>
            <a:endParaRPr lang="en-AU" sz="189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19182" y="2077276"/>
            <a:ext cx="3903796" cy="3602006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10" name="Right Arrow 9"/>
          <p:cNvSpPr/>
          <p:nvPr/>
        </p:nvSpPr>
        <p:spPr>
          <a:xfrm>
            <a:off x="119693" y="3431903"/>
            <a:ext cx="458300" cy="600075"/>
          </a:xfrm>
          <a:prstGeom prst="rightArrow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11" name="Right Arrow 10"/>
          <p:cNvSpPr/>
          <p:nvPr/>
        </p:nvSpPr>
        <p:spPr>
          <a:xfrm>
            <a:off x="4613763" y="3431903"/>
            <a:ext cx="458300" cy="600075"/>
          </a:xfrm>
          <a:prstGeom prst="rightArrow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9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33712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013" y="-10820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651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354623" y="953954"/>
            <a:ext cx="3748088" cy="3486161"/>
            <a:chOff x="132862" y="128937"/>
            <a:chExt cx="3604846" cy="3845185"/>
          </a:xfrm>
        </p:grpSpPr>
        <p:sp>
          <p:nvSpPr>
            <p:cNvPr id="24" name="Rectangle 23"/>
            <p:cNvSpPr/>
            <p:nvPr/>
          </p:nvSpPr>
          <p:spPr>
            <a:xfrm>
              <a:off x="132862" y="128937"/>
              <a:ext cx="3604846" cy="383346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 sz="189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40678" y="3297114"/>
              <a:ext cx="3597030" cy="677008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sz="33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text</a:t>
              </a:r>
              <a:endParaRPr lang="en-AU" sz="189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191366" y="953954"/>
            <a:ext cx="3748088" cy="3486161"/>
            <a:chOff x="132862" y="128937"/>
            <a:chExt cx="3604846" cy="3845185"/>
          </a:xfrm>
        </p:grpSpPr>
        <p:sp>
          <p:nvSpPr>
            <p:cNvPr id="27" name="Rectangle 26"/>
            <p:cNvSpPr/>
            <p:nvPr/>
          </p:nvSpPr>
          <p:spPr>
            <a:xfrm>
              <a:off x="132862" y="128937"/>
              <a:ext cx="3604846" cy="383346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 sz="189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40678" y="3297114"/>
              <a:ext cx="3597030" cy="677008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sz="33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text</a:t>
              </a:r>
              <a:endParaRPr lang="en-AU" sz="189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74171" y="43541"/>
            <a:ext cx="88174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u="sng" dirty="0" smtClean="0">
                <a:latin typeface="Comic Sans MS" panose="030F0702030302020204" pitchFamily="66" charset="0"/>
              </a:rPr>
              <a:t>MEDIUM Schedule photo template</a:t>
            </a:r>
          </a:p>
          <a:p>
            <a:endParaRPr lang="en-AU" sz="1600" dirty="0">
              <a:latin typeface="Comic Sans MS" panose="030F0702030302020204" pitchFamily="66" charset="0"/>
            </a:endParaRPr>
          </a:p>
          <a:p>
            <a:r>
              <a:rPr lang="en-AU" sz="1600" dirty="0">
                <a:latin typeface="Comic Sans MS" panose="030F0702030302020204" pitchFamily="66" charset="0"/>
              </a:rPr>
              <a:t>Insert photo </a:t>
            </a:r>
            <a:r>
              <a:rPr lang="en-AU" sz="1600" dirty="0" smtClean="0">
                <a:latin typeface="Comic Sans MS" panose="030F0702030302020204" pitchFamily="66" charset="0"/>
              </a:rPr>
              <a:t>and </a:t>
            </a:r>
            <a:r>
              <a:rPr lang="en-AU" sz="1600" dirty="0">
                <a:latin typeface="Comic Sans MS" panose="030F0702030302020204" pitchFamily="66" charset="0"/>
              </a:rPr>
              <a:t>enter </a:t>
            </a:r>
            <a:r>
              <a:rPr lang="en-AU" sz="1600" dirty="0" smtClean="0">
                <a:latin typeface="Comic Sans MS" panose="030F0702030302020204" pitchFamily="66" charset="0"/>
              </a:rPr>
              <a:t>word in </a:t>
            </a:r>
            <a:r>
              <a:rPr lang="en-AU" sz="1600" dirty="0">
                <a:latin typeface="Comic Sans MS" panose="030F0702030302020204" pitchFamily="66" charset="0"/>
              </a:rPr>
              <a:t>text </a:t>
            </a:r>
            <a:r>
              <a:rPr lang="en-AU" sz="1600" dirty="0" smtClean="0">
                <a:latin typeface="Comic Sans MS" panose="030F0702030302020204" pitchFamily="66" charset="0"/>
              </a:rPr>
              <a:t>box. Cut out, laminate and put hard Velcro on the back</a:t>
            </a:r>
            <a:endParaRPr lang="en-AU" sz="1600" dirty="0">
              <a:latin typeface="Comic Sans MS" panose="030F0702030302020204" pitchFamily="66" charset="0"/>
            </a:endParaRPr>
          </a:p>
          <a:p>
            <a:endParaRPr lang="en-AU" dirty="0">
              <a:latin typeface="Comic Sans MS" panose="030F0702030302020204" pitchFamily="66" charset="0"/>
            </a:endParaRP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33712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2052" y="43541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42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0C49916-CA07-459A-9459-93794264C31D}" vid="{BD2AD05A-4248-4E80-8B56-DDA4E19CF1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637</TotalTime>
  <Words>244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Lorrae Stutchbury</dc:creator>
  <cp:lastModifiedBy>Rachael Bowen</cp:lastModifiedBy>
  <cp:revision>53</cp:revision>
  <cp:lastPrinted>2016-10-27T23:24:58Z</cp:lastPrinted>
  <dcterms:created xsi:type="dcterms:W3CDTF">2016-03-01T22:26:53Z</dcterms:created>
  <dcterms:modified xsi:type="dcterms:W3CDTF">2016-10-27T23:26:52Z</dcterms:modified>
</cp:coreProperties>
</file>