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1" r:id="rId2"/>
    <p:sldId id="305" r:id="rId3"/>
  </p:sldIdLst>
  <p:sldSz cx="9144000" cy="6858000" type="screen4x3"/>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4B8BAB"/>
    <a:srgbClr val="FF944B"/>
    <a:srgbClr val="FF6600"/>
    <a:srgbClr val="FF85FF"/>
    <a:srgbClr val="9C5BCD"/>
    <a:srgbClr val="FFFF99"/>
    <a:srgbClr val="FF66FF"/>
    <a:srgbClr val="F8F200"/>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1404" y="72"/>
      </p:cViewPr>
      <p:guideLst/>
    </p:cSldViewPr>
  </p:slideViewPr>
  <p:notesTextViewPr>
    <p:cViewPr>
      <p:scale>
        <a:sx n="1" d="1"/>
        <a:sy n="1" d="1"/>
      </p:scale>
      <p:origin x="0" y="0"/>
    </p:cViewPr>
  </p:notesTextViewPr>
  <p:sorterViewPr>
    <p:cViewPr varScale="1">
      <p:scale>
        <a:sx n="100" d="100"/>
        <a:sy n="100" d="100"/>
      </p:scale>
      <p:origin x="0" y="-1350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312ACF90-8444-4D12-B55C-C73BA36FF1E0}" type="datetimeFigureOut">
              <a:rPr lang="en-AU" smtClean="0"/>
              <a:t>28/10/2016</a:t>
            </a:fld>
            <a:endParaRPr lang="en-AU"/>
          </a:p>
        </p:txBody>
      </p:sp>
      <p:sp>
        <p:nvSpPr>
          <p:cNvPr id="4" name="Slide Image Placeholder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69D51F6B-B6FB-4DE0-8E65-56DDE4B7FBA4}" type="slidenum">
              <a:rPr lang="en-AU" smtClean="0"/>
              <a:t>‹#›</a:t>
            </a:fld>
            <a:endParaRPr lang="en-AU"/>
          </a:p>
        </p:txBody>
      </p:sp>
    </p:spTree>
    <p:extLst>
      <p:ext uri="{BB962C8B-B14F-4D97-AF65-F5344CB8AC3E}">
        <p14:creationId xmlns:p14="http://schemas.microsoft.com/office/powerpoint/2010/main" val="12341735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306BD2D-3321-42BE-AF77-1938EA423417}" type="datetimeFigureOut">
              <a:rPr lang="en-AU" smtClean="0"/>
              <a:t>28/10/2016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1435BDC-D5C9-4A07-BCBE-B8F573E14585}" type="slidenum">
              <a:rPr lang="en-AU" smtClean="0"/>
              <a:t>‹#›</a:t>
            </a:fld>
            <a:endParaRPr lang="en-AU"/>
          </a:p>
        </p:txBody>
      </p:sp>
    </p:spTree>
    <p:extLst>
      <p:ext uri="{BB962C8B-B14F-4D97-AF65-F5344CB8AC3E}">
        <p14:creationId xmlns:p14="http://schemas.microsoft.com/office/powerpoint/2010/main" val="1481087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306BD2D-3321-42BE-AF77-1938EA423417}" type="datetimeFigureOut">
              <a:rPr lang="en-AU" smtClean="0"/>
              <a:t>28/10/2016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1435BDC-D5C9-4A07-BCBE-B8F573E14585}" type="slidenum">
              <a:rPr lang="en-AU" smtClean="0"/>
              <a:t>‹#›</a:t>
            </a:fld>
            <a:endParaRPr lang="en-AU"/>
          </a:p>
        </p:txBody>
      </p:sp>
    </p:spTree>
    <p:extLst>
      <p:ext uri="{BB962C8B-B14F-4D97-AF65-F5344CB8AC3E}">
        <p14:creationId xmlns:p14="http://schemas.microsoft.com/office/powerpoint/2010/main" val="2139356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306BD2D-3321-42BE-AF77-1938EA423417}" type="datetimeFigureOut">
              <a:rPr lang="en-AU" smtClean="0"/>
              <a:t>28/10/2016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1435BDC-D5C9-4A07-BCBE-B8F573E14585}" type="slidenum">
              <a:rPr lang="en-AU" smtClean="0"/>
              <a:t>‹#›</a:t>
            </a:fld>
            <a:endParaRPr lang="en-AU"/>
          </a:p>
        </p:txBody>
      </p:sp>
    </p:spTree>
    <p:extLst>
      <p:ext uri="{BB962C8B-B14F-4D97-AF65-F5344CB8AC3E}">
        <p14:creationId xmlns:p14="http://schemas.microsoft.com/office/powerpoint/2010/main" val="4284258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306BD2D-3321-42BE-AF77-1938EA423417}" type="datetimeFigureOut">
              <a:rPr lang="en-AU" smtClean="0"/>
              <a:t>28/10/2016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1435BDC-D5C9-4A07-BCBE-B8F573E14585}" type="slidenum">
              <a:rPr lang="en-AU" smtClean="0"/>
              <a:t>‹#›</a:t>
            </a:fld>
            <a:endParaRPr lang="en-AU"/>
          </a:p>
        </p:txBody>
      </p:sp>
    </p:spTree>
    <p:extLst>
      <p:ext uri="{BB962C8B-B14F-4D97-AF65-F5344CB8AC3E}">
        <p14:creationId xmlns:p14="http://schemas.microsoft.com/office/powerpoint/2010/main" val="307298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06BD2D-3321-42BE-AF77-1938EA423417}" type="datetimeFigureOut">
              <a:rPr lang="en-AU" smtClean="0"/>
              <a:t>28/10/2016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1435BDC-D5C9-4A07-BCBE-B8F573E14585}" type="slidenum">
              <a:rPr lang="en-AU" smtClean="0"/>
              <a:t>‹#›</a:t>
            </a:fld>
            <a:endParaRPr lang="en-AU"/>
          </a:p>
        </p:txBody>
      </p:sp>
    </p:spTree>
    <p:extLst>
      <p:ext uri="{BB962C8B-B14F-4D97-AF65-F5344CB8AC3E}">
        <p14:creationId xmlns:p14="http://schemas.microsoft.com/office/powerpoint/2010/main" val="1652846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306BD2D-3321-42BE-AF77-1938EA423417}" type="datetimeFigureOut">
              <a:rPr lang="en-AU" smtClean="0"/>
              <a:t>28/10/2016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1435BDC-D5C9-4A07-BCBE-B8F573E14585}" type="slidenum">
              <a:rPr lang="en-AU" smtClean="0"/>
              <a:t>‹#›</a:t>
            </a:fld>
            <a:endParaRPr lang="en-AU"/>
          </a:p>
        </p:txBody>
      </p:sp>
    </p:spTree>
    <p:extLst>
      <p:ext uri="{BB962C8B-B14F-4D97-AF65-F5344CB8AC3E}">
        <p14:creationId xmlns:p14="http://schemas.microsoft.com/office/powerpoint/2010/main" val="1395979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306BD2D-3321-42BE-AF77-1938EA423417}" type="datetimeFigureOut">
              <a:rPr lang="en-AU" smtClean="0"/>
              <a:t>28/10/2016</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01435BDC-D5C9-4A07-BCBE-B8F573E14585}" type="slidenum">
              <a:rPr lang="en-AU" smtClean="0"/>
              <a:t>‹#›</a:t>
            </a:fld>
            <a:endParaRPr lang="en-AU"/>
          </a:p>
        </p:txBody>
      </p:sp>
    </p:spTree>
    <p:extLst>
      <p:ext uri="{BB962C8B-B14F-4D97-AF65-F5344CB8AC3E}">
        <p14:creationId xmlns:p14="http://schemas.microsoft.com/office/powerpoint/2010/main" val="1584634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306BD2D-3321-42BE-AF77-1938EA423417}" type="datetimeFigureOut">
              <a:rPr lang="en-AU" smtClean="0"/>
              <a:t>28/10/2016</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01435BDC-D5C9-4A07-BCBE-B8F573E14585}" type="slidenum">
              <a:rPr lang="en-AU" smtClean="0"/>
              <a:t>‹#›</a:t>
            </a:fld>
            <a:endParaRPr lang="en-AU"/>
          </a:p>
        </p:txBody>
      </p:sp>
    </p:spTree>
    <p:extLst>
      <p:ext uri="{BB962C8B-B14F-4D97-AF65-F5344CB8AC3E}">
        <p14:creationId xmlns:p14="http://schemas.microsoft.com/office/powerpoint/2010/main" val="3059382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06BD2D-3321-42BE-AF77-1938EA423417}" type="datetimeFigureOut">
              <a:rPr lang="en-AU" smtClean="0"/>
              <a:t>28/10/2016</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01435BDC-D5C9-4A07-BCBE-B8F573E14585}" type="slidenum">
              <a:rPr lang="en-AU" smtClean="0"/>
              <a:t>‹#›</a:t>
            </a:fld>
            <a:endParaRPr lang="en-AU"/>
          </a:p>
        </p:txBody>
      </p:sp>
    </p:spTree>
    <p:extLst>
      <p:ext uri="{BB962C8B-B14F-4D97-AF65-F5344CB8AC3E}">
        <p14:creationId xmlns:p14="http://schemas.microsoft.com/office/powerpoint/2010/main" val="3838665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06BD2D-3321-42BE-AF77-1938EA423417}" type="datetimeFigureOut">
              <a:rPr lang="en-AU" smtClean="0"/>
              <a:t>28/10/2016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1435BDC-D5C9-4A07-BCBE-B8F573E14585}" type="slidenum">
              <a:rPr lang="en-AU" smtClean="0"/>
              <a:t>‹#›</a:t>
            </a:fld>
            <a:endParaRPr lang="en-AU"/>
          </a:p>
        </p:txBody>
      </p:sp>
    </p:spTree>
    <p:extLst>
      <p:ext uri="{BB962C8B-B14F-4D97-AF65-F5344CB8AC3E}">
        <p14:creationId xmlns:p14="http://schemas.microsoft.com/office/powerpoint/2010/main" val="3154784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06BD2D-3321-42BE-AF77-1938EA423417}" type="datetimeFigureOut">
              <a:rPr lang="en-AU" smtClean="0"/>
              <a:t>28/10/2016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1435BDC-D5C9-4A07-BCBE-B8F573E14585}" type="slidenum">
              <a:rPr lang="en-AU" smtClean="0"/>
              <a:t>‹#›</a:t>
            </a:fld>
            <a:endParaRPr lang="en-AU"/>
          </a:p>
        </p:txBody>
      </p:sp>
    </p:spTree>
    <p:extLst>
      <p:ext uri="{BB962C8B-B14F-4D97-AF65-F5344CB8AC3E}">
        <p14:creationId xmlns:p14="http://schemas.microsoft.com/office/powerpoint/2010/main" val="32521044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06BD2D-3321-42BE-AF77-1938EA423417}" type="datetimeFigureOut">
              <a:rPr lang="en-AU" smtClean="0"/>
              <a:t>28/10/2016</a:t>
            </a:fld>
            <a:endParaRPr lang="en-A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435BDC-D5C9-4A07-BCBE-B8F573E14585}" type="slidenum">
              <a:rPr lang="en-AU" smtClean="0"/>
              <a:t>‹#›</a:t>
            </a:fld>
            <a:endParaRPr lang="en-AU"/>
          </a:p>
        </p:txBody>
      </p:sp>
    </p:spTree>
    <p:extLst>
      <p:ext uri="{BB962C8B-B14F-4D97-AF65-F5344CB8AC3E}">
        <p14:creationId xmlns:p14="http://schemas.microsoft.com/office/powerpoint/2010/main" val="21529289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1.jpg"/><Relationship Id="rId4" Type="http://schemas.openxmlformats.org/officeDocument/2006/relationships/image" Target="../media/image4.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476859316"/>
              </p:ext>
            </p:extLst>
          </p:nvPr>
        </p:nvGraphicFramePr>
        <p:xfrm>
          <a:off x="80686" y="80681"/>
          <a:ext cx="9009525" cy="6683187"/>
        </p:xfrm>
        <a:graphic>
          <a:graphicData uri="http://schemas.openxmlformats.org/drawingml/2006/table">
            <a:tbl>
              <a:tblPr firstRow="1" bandRow="1">
                <a:tableStyleId>{5C22544A-7EE6-4342-B048-85BDC9FD1C3A}</a:tableStyleId>
              </a:tblPr>
              <a:tblGrid>
                <a:gridCol w="1287075">
                  <a:extLst>
                    <a:ext uri="{9D8B030D-6E8A-4147-A177-3AD203B41FA5}">
                      <a16:colId xmlns:a16="http://schemas.microsoft.com/office/drawing/2014/main" val="20000"/>
                    </a:ext>
                  </a:extLst>
                </a:gridCol>
                <a:gridCol w="1287075">
                  <a:extLst>
                    <a:ext uri="{9D8B030D-6E8A-4147-A177-3AD203B41FA5}">
                      <a16:colId xmlns:a16="http://schemas.microsoft.com/office/drawing/2014/main" val="20001"/>
                    </a:ext>
                  </a:extLst>
                </a:gridCol>
                <a:gridCol w="1287075">
                  <a:extLst>
                    <a:ext uri="{9D8B030D-6E8A-4147-A177-3AD203B41FA5}">
                      <a16:colId xmlns:a16="http://schemas.microsoft.com/office/drawing/2014/main" val="20002"/>
                    </a:ext>
                  </a:extLst>
                </a:gridCol>
                <a:gridCol w="1287075">
                  <a:extLst>
                    <a:ext uri="{9D8B030D-6E8A-4147-A177-3AD203B41FA5}">
                      <a16:colId xmlns:a16="http://schemas.microsoft.com/office/drawing/2014/main" val="20003"/>
                    </a:ext>
                  </a:extLst>
                </a:gridCol>
                <a:gridCol w="1287075">
                  <a:extLst>
                    <a:ext uri="{9D8B030D-6E8A-4147-A177-3AD203B41FA5}">
                      <a16:colId xmlns:a16="http://schemas.microsoft.com/office/drawing/2014/main" val="20004"/>
                    </a:ext>
                  </a:extLst>
                </a:gridCol>
                <a:gridCol w="1287075">
                  <a:extLst>
                    <a:ext uri="{9D8B030D-6E8A-4147-A177-3AD203B41FA5}">
                      <a16:colId xmlns:a16="http://schemas.microsoft.com/office/drawing/2014/main" val="20005"/>
                    </a:ext>
                  </a:extLst>
                </a:gridCol>
                <a:gridCol w="1287075">
                  <a:extLst>
                    <a:ext uri="{9D8B030D-6E8A-4147-A177-3AD203B41FA5}">
                      <a16:colId xmlns:a16="http://schemas.microsoft.com/office/drawing/2014/main" val="20006"/>
                    </a:ext>
                  </a:extLst>
                </a:gridCol>
              </a:tblGrid>
              <a:tr h="397803">
                <a:tc gridSpan="7">
                  <a:txBody>
                    <a:bodyPr/>
                    <a:lstStyle/>
                    <a:p>
                      <a:pPr algn="ctr"/>
                      <a:r>
                        <a:rPr lang="en-AU" dirty="0" smtClean="0">
                          <a:solidFill>
                            <a:schemeClr val="tx1"/>
                          </a:solidFill>
                          <a:latin typeface="Comic Sans MS" panose="030F0702030302020204" pitchFamily="66" charset="0"/>
                        </a:rPr>
                        <a:t>X Calendar </a:t>
                      </a:r>
                      <a:endParaRPr lang="en-AU" dirty="0">
                        <a:solidFill>
                          <a:schemeClr val="tx1"/>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A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lang="en-A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lang="en-A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lang="en-A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lang="en-A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lang="en-A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0"/>
                  </a:ext>
                </a:extLst>
              </a:tr>
              <a:tr h="291134">
                <a:tc>
                  <a:txBody>
                    <a:bodyPr/>
                    <a:lstStyle/>
                    <a:p>
                      <a:pPr algn="ctr"/>
                      <a:r>
                        <a:rPr lang="en-AU" sz="1200" b="1" dirty="0" smtClean="0">
                          <a:solidFill>
                            <a:schemeClr val="tx1"/>
                          </a:solidFill>
                          <a:latin typeface="Comic Sans MS" panose="030F0702030302020204" pitchFamily="66" charset="0"/>
                        </a:rPr>
                        <a:t>Sunday</a:t>
                      </a:r>
                      <a:endParaRPr lang="en-AU" sz="1200" b="1"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C5BCD"/>
                    </a:solidFill>
                  </a:tcPr>
                </a:tc>
                <a:tc>
                  <a:txBody>
                    <a:bodyPr/>
                    <a:lstStyle/>
                    <a:p>
                      <a:pPr algn="ctr"/>
                      <a:r>
                        <a:rPr lang="en-AU" sz="1200" b="1" dirty="0" smtClean="0">
                          <a:solidFill>
                            <a:schemeClr val="tx1"/>
                          </a:solidFill>
                          <a:latin typeface="Comic Sans MS" panose="030F0702030302020204" pitchFamily="66" charset="0"/>
                        </a:rPr>
                        <a:t>Monday</a:t>
                      </a:r>
                      <a:endParaRPr lang="en-AU" sz="1200" b="1"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AU" sz="1200" b="1" dirty="0" smtClean="0">
                          <a:solidFill>
                            <a:schemeClr val="tx1"/>
                          </a:solidFill>
                          <a:latin typeface="Comic Sans MS" panose="030F0702030302020204" pitchFamily="66" charset="0"/>
                        </a:rPr>
                        <a:t>Tuesday</a:t>
                      </a:r>
                      <a:endParaRPr lang="en-AU" sz="1200" b="1"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85FF"/>
                    </a:solidFill>
                  </a:tcPr>
                </a:tc>
                <a:tc>
                  <a:txBody>
                    <a:bodyPr/>
                    <a:lstStyle/>
                    <a:p>
                      <a:pPr algn="ctr"/>
                      <a:r>
                        <a:rPr lang="en-AU" sz="1200" b="1" dirty="0" smtClean="0">
                          <a:solidFill>
                            <a:schemeClr val="tx1"/>
                          </a:solidFill>
                          <a:latin typeface="Comic Sans MS" panose="030F0702030302020204" pitchFamily="66" charset="0"/>
                        </a:rPr>
                        <a:t>Wednesday</a:t>
                      </a:r>
                      <a:r>
                        <a:rPr lang="en-AU" sz="1200" b="1" baseline="0" dirty="0" smtClean="0">
                          <a:solidFill>
                            <a:schemeClr val="tx1"/>
                          </a:solidFill>
                          <a:latin typeface="Comic Sans MS" panose="030F0702030302020204" pitchFamily="66" charset="0"/>
                        </a:rPr>
                        <a:t> </a:t>
                      </a:r>
                      <a:endParaRPr lang="en-AU" sz="1200" b="1"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AU" sz="1200" b="1" dirty="0" err="1" smtClean="0">
                          <a:solidFill>
                            <a:schemeClr val="tx1"/>
                          </a:solidFill>
                          <a:latin typeface="Comic Sans MS" panose="030F0702030302020204" pitchFamily="66" charset="0"/>
                        </a:rPr>
                        <a:t>Thurdsay</a:t>
                      </a:r>
                      <a:r>
                        <a:rPr lang="en-AU" sz="1200" b="1" baseline="0" dirty="0" smtClean="0">
                          <a:solidFill>
                            <a:schemeClr val="tx1"/>
                          </a:solidFill>
                          <a:latin typeface="Comic Sans MS" panose="030F0702030302020204" pitchFamily="66" charset="0"/>
                        </a:rPr>
                        <a:t> </a:t>
                      </a:r>
                      <a:endParaRPr lang="en-AU" sz="1200" b="1"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AU" sz="1200" b="1" dirty="0" smtClean="0">
                          <a:solidFill>
                            <a:schemeClr val="tx1"/>
                          </a:solidFill>
                          <a:latin typeface="Comic Sans MS" panose="030F0702030302020204" pitchFamily="66" charset="0"/>
                        </a:rPr>
                        <a:t>Friday </a:t>
                      </a:r>
                      <a:endParaRPr lang="en-AU" sz="1200" b="1"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AU" sz="1200" b="1" dirty="0" smtClean="0">
                          <a:solidFill>
                            <a:schemeClr val="tx1"/>
                          </a:solidFill>
                          <a:latin typeface="Comic Sans MS" panose="030F0702030302020204" pitchFamily="66" charset="0"/>
                        </a:rPr>
                        <a:t>Saturday </a:t>
                      </a:r>
                      <a:endParaRPr lang="en-AU" sz="1200" b="1"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10001"/>
                  </a:ext>
                </a:extLst>
              </a:tr>
              <a:tr h="1198850">
                <a:tc>
                  <a:txBody>
                    <a:bodyPr/>
                    <a:lstStyle/>
                    <a:p>
                      <a:pPr algn="ctr"/>
                      <a:endParaRPr lang="en-AU" sz="1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endParaRPr lang="en-AU" sz="1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endParaRPr lang="en-AU" sz="1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endParaRPr lang="en-AU" sz="1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endParaRPr lang="en-AU" sz="1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endParaRPr lang="en-AU" sz="1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endParaRPr lang="en-AU" sz="1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2"/>
                  </a:ext>
                </a:extLst>
              </a:tr>
              <a:tr h="1198850">
                <a:tc>
                  <a:txBody>
                    <a:bodyPr/>
                    <a:lstStyle/>
                    <a:p>
                      <a:pPr algn="ctr"/>
                      <a:endParaRPr lang="en-AU" sz="1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endParaRPr lang="en-AU" sz="1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endParaRPr lang="en-AU" sz="1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endParaRPr lang="en-AU" sz="1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endParaRPr lang="en-AU" sz="1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endParaRPr lang="en-AU" sz="1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endParaRPr lang="en-AU" sz="1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3"/>
                  </a:ext>
                </a:extLst>
              </a:tr>
              <a:tr h="1198850">
                <a:tc>
                  <a:txBody>
                    <a:bodyPr/>
                    <a:lstStyle/>
                    <a:p>
                      <a:pPr algn="ctr"/>
                      <a:endParaRPr lang="en-AU" sz="14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endParaRPr lang="en-AU" sz="14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endParaRPr lang="en-AU" sz="14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endParaRPr lang="en-AU" sz="14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endParaRPr lang="en-AU" sz="14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endParaRPr lang="en-AU" sz="14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endParaRPr lang="en-AU" sz="14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4"/>
                  </a:ext>
                </a:extLst>
              </a:tr>
              <a:tr h="1198850">
                <a:tc>
                  <a:txBody>
                    <a:bodyPr/>
                    <a:lstStyle/>
                    <a:p>
                      <a:pPr algn="ctr"/>
                      <a:endParaRPr lang="en-AU" sz="14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endParaRPr lang="en-AU" sz="14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endParaRPr lang="en-AU" sz="14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endParaRPr lang="en-AU" sz="14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endParaRPr lang="en-AU" sz="14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endParaRPr lang="en-AU" sz="14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endParaRPr lang="en-AU" sz="14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5"/>
                  </a:ext>
                </a:extLst>
              </a:tr>
              <a:tr h="1198850">
                <a:tc>
                  <a:txBody>
                    <a:bodyPr/>
                    <a:lstStyle/>
                    <a:p>
                      <a:pPr algn="ctr"/>
                      <a:endParaRPr lang="en-AU" sz="14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endParaRPr lang="en-AU" sz="14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endParaRPr lang="en-AU" sz="14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endParaRPr lang="en-AU" sz="14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endParaRPr lang="en-AU" sz="14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endParaRPr lang="en-AU" sz="14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endParaRPr lang="en-AU" sz="14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6"/>
                  </a:ext>
                </a:extLst>
              </a:tr>
            </a:tbl>
          </a:graphicData>
        </a:graphic>
      </p:graphicFrame>
      <p:grpSp>
        <p:nvGrpSpPr>
          <p:cNvPr id="46" name="Group 45"/>
          <p:cNvGrpSpPr/>
          <p:nvPr/>
        </p:nvGrpSpPr>
        <p:grpSpPr>
          <a:xfrm>
            <a:off x="80686" y="779929"/>
            <a:ext cx="8041341" cy="5112121"/>
            <a:chOff x="80686" y="779929"/>
            <a:chExt cx="8041341" cy="5112121"/>
          </a:xfrm>
        </p:grpSpPr>
        <p:sp>
          <p:nvSpPr>
            <p:cNvPr id="3" name="Rectangle 2"/>
            <p:cNvSpPr/>
            <p:nvPr/>
          </p:nvSpPr>
          <p:spPr>
            <a:xfrm>
              <a:off x="80686" y="779929"/>
              <a:ext cx="322729" cy="322730"/>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solidFill>
                    <a:schemeClr val="tx1"/>
                  </a:solidFill>
                  <a:latin typeface="Comic Sans MS" panose="030F0702030302020204" pitchFamily="66" charset="0"/>
                </a:rPr>
                <a:t>x</a:t>
              </a:r>
              <a:endParaRPr lang="en-AU" b="1" dirty="0">
                <a:solidFill>
                  <a:schemeClr val="tx1"/>
                </a:solidFill>
                <a:latin typeface="Comic Sans MS" panose="030F0702030302020204" pitchFamily="66" charset="0"/>
              </a:endParaRPr>
            </a:p>
          </p:txBody>
        </p:sp>
        <p:sp>
          <p:nvSpPr>
            <p:cNvPr id="4" name="Rectangle 3"/>
            <p:cNvSpPr/>
            <p:nvPr/>
          </p:nvSpPr>
          <p:spPr>
            <a:xfrm>
              <a:off x="1376086" y="779929"/>
              <a:ext cx="322729" cy="322730"/>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solidFill>
                    <a:schemeClr val="tx1"/>
                  </a:solidFill>
                  <a:latin typeface="Comic Sans MS" panose="030F0702030302020204" pitchFamily="66" charset="0"/>
                </a:rPr>
                <a:t>x</a:t>
              </a:r>
              <a:endParaRPr lang="en-AU" b="1" dirty="0">
                <a:solidFill>
                  <a:schemeClr val="tx1"/>
                </a:solidFill>
                <a:latin typeface="Comic Sans MS" panose="030F0702030302020204" pitchFamily="66" charset="0"/>
              </a:endParaRPr>
            </a:p>
          </p:txBody>
        </p:sp>
        <p:sp>
          <p:nvSpPr>
            <p:cNvPr id="5" name="Rectangle 4"/>
            <p:cNvSpPr/>
            <p:nvPr/>
          </p:nvSpPr>
          <p:spPr>
            <a:xfrm>
              <a:off x="2658039" y="779929"/>
              <a:ext cx="322729" cy="322730"/>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solidFill>
                    <a:schemeClr val="tx1"/>
                  </a:solidFill>
                  <a:latin typeface="Comic Sans MS" panose="030F0702030302020204" pitchFamily="66" charset="0"/>
                </a:rPr>
                <a:t>x</a:t>
              </a:r>
              <a:endParaRPr lang="en-AU" b="1" dirty="0">
                <a:solidFill>
                  <a:schemeClr val="tx1"/>
                </a:solidFill>
                <a:latin typeface="Comic Sans MS" panose="030F0702030302020204" pitchFamily="66" charset="0"/>
              </a:endParaRPr>
            </a:p>
          </p:txBody>
        </p:sp>
        <p:sp>
          <p:nvSpPr>
            <p:cNvPr id="6" name="Rectangle 5"/>
            <p:cNvSpPr/>
            <p:nvPr/>
          </p:nvSpPr>
          <p:spPr>
            <a:xfrm>
              <a:off x="3939992" y="779929"/>
              <a:ext cx="322729" cy="322730"/>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solidFill>
                    <a:schemeClr val="tx1"/>
                  </a:solidFill>
                  <a:latin typeface="Comic Sans MS" panose="030F0702030302020204" pitchFamily="66" charset="0"/>
                </a:rPr>
                <a:t>x</a:t>
              </a:r>
              <a:endParaRPr lang="en-AU" b="1" dirty="0">
                <a:solidFill>
                  <a:schemeClr val="tx1"/>
                </a:solidFill>
                <a:latin typeface="Comic Sans MS" panose="030F0702030302020204" pitchFamily="66" charset="0"/>
              </a:endParaRPr>
            </a:p>
          </p:txBody>
        </p:sp>
        <p:sp>
          <p:nvSpPr>
            <p:cNvPr id="7" name="Rectangle 6"/>
            <p:cNvSpPr/>
            <p:nvPr/>
          </p:nvSpPr>
          <p:spPr>
            <a:xfrm>
              <a:off x="5235392" y="779929"/>
              <a:ext cx="322729" cy="322730"/>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solidFill>
                    <a:schemeClr val="tx1"/>
                  </a:solidFill>
                  <a:latin typeface="Comic Sans MS" panose="030F0702030302020204" pitchFamily="66" charset="0"/>
                </a:rPr>
                <a:t>x</a:t>
              </a:r>
              <a:endParaRPr lang="en-AU" b="1" dirty="0">
                <a:solidFill>
                  <a:schemeClr val="tx1"/>
                </a:solidFill>
                <a:latin typeface="Comic Sans MS" panose="030F0702030302020204" pitchFamily="66" charset="0"/>
              </a:endParaRPr>
            </a:p>
          </p:txBody>
        </p:sp>
        <p:sp>
          <p:nvSpPr>
            <p:cNvPr id="8" name="Rectangle 7"/>
            <p:cNvSpPr/>
            <p:nvPr/>
          </p:nvSpPr>
          <p:spPr>
            <a:xfrm>
              <a:off x="6517345" y="779929"/>
              <a:ext cx="322729" cy="322730"/>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solidFill>
                    <a:schemeClr val="tx1"/>
                  </a:solidFill>
                  <a:latin typeface="Comic Sans MS" panose="030F0702030302020204" pitchFamily="66" charset="0"/>
                </a:rPr>
                <a:t>x</a:t>
              </a:r>
              <a:endParaRPr lang="en-AU" b="1" dirty="0">
                <a:solidFill>
                  <a:schemeClr val="tx1"/>
                </a:solidFill>
                <a:latin typeface="Comic Sans MS" panose="030F0702030302020204" pitchFamily="66" charset="0"/>
              </a:endParaRPr>
            </a:p>
          </p:txBody>
        </p:sp>
        <p:sp>
          <p:nvSpPr>
            <p:cNvPr id="9" name="Rectangle 8"/>
            <p:cNvSpPr/>
            <p:nvPr/>
          </p:nvSpPr>
          <p:spPr>
            <a:xfrm>
              <a:off x="7799298" y="779929"/>
              <a:ext cx="322729" cy="322730"/>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solidFill>
                    <a:schemeClr val="tx1"/>
                  </a:solidFill>
                  <a:latin typeface="Comic Sans MS" panose="030F0702030302020204" pitchFamily="66" charset="0"/>
                </a:rPr>
                <a:t>x</a:t>
              </a:r>
              <a:endParaRPr lang="en-AU" b="1" dirty="0">
                <a:solidFill>
                  <a:schemeClr val="tx1"/>
                </a:solidFill>
                <a:latin typeface="Comic Sans MS" panose="030F0702030302020204" pitchFamily="66" charset="0"/>
              </a:endParaRPr>
            </a:p>
          </p:txBody>
        </p:sp>
        <p:sp>
          <p:nvSpPr>
            <p:cNvPr id="17" name="Rectangle 16"/>
            <p:cNvSpPr/>
            <p:nvPr/>
          </p:nvSpPr>
          <p:spPr>
            <a:xfrm>
              <a:off x="80686" y="1967753"/>
              <a:ext cx="322729" cy="322730"/>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solidFill>
                    <a:schemeClr val="tx1"/>
                  </a:solidFill>
                  <a:latin typeface="Comic Sans MS" panose="030F0702030302020204" pitchFamily="66" charset="0"/>
                </a:rPr>
                <a:t>x</a:t>
              </a:r>
              <a:endParaRPr lang="en-AU" b="1" dirty="0">
                <a:solidFill>
                  <a:schemeClr val="tx1"/>
                </a:solidFill>
                <a:latin typeface="Comic Sans MS" panose="030F0702030302020204" pitchFamily="66" charset="0"/>
              </a:endParaRPr>
            </a:p>
          </p:txBody>
        </p:sp>
        <p:sp>
          <p:nvSpPr>
            <p:cNvPr id="18" name="Rectangle 17"/>
            <p:cNvSpPr/>
            <p:nvPr/>
          </p:nvSpPr>
          <p:spPr>
            <a:xfrm>
              <a:off x="1376086" y="1967753"/>
              <a:ext cx="322729" cy="322730"/>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solidFill>
                    <a:schemeClr val="tx1"/>
                  </a:solidFill>
                  <a:latin typeface="Comic Sans MS" panose="030F0702030302020204" pitchFamily="66" charset="0"/>
                </a:rPr>
                <a:t>x</a:t>
              </a:r>
              <a:endParaRPr lang="en-AU" b="1" dirty="0">
                <a:solidFill>
                  <a:schemeClr val="tx1"/>
                </a:solidFill>
                <a:latin typeface="Comic Sans MS" panose="030F0702030302020204" pitchFamily="66" charset="0"/>
              </a:endParaRPr>
            </a:p>
          </p:txBody>
        </p:sp>
        <p:sp>
          <p:nvSpPr>
            <p:cNvPr id="19" name="Rectangle 18"/>
            <p:cNvSpPr/>
            <p:nvPr/>
          </p:nvSpPr>
          <p:spPr>
            <a:xfrm>
              <a:off x="2658039" y="1967753"/>
              <a:ext cx="322729" cy="322730"/>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a:solidFill>
                    <a:schemeClr val="tx1"/>
                  </a:solidFill>
                  <a:latin typeface="Comic Sans MS" panose="030F0702030302020204" pitchFamily="66" charset="0"/>
                </a:rPr>
                <a:t>x</a:t>
              </a:r>
              <a:endParaRPr lang="en-AU" b="1" dirty="0">
                <a:solidFill>
                  <a:schemeClr val="tx1"/>
                </a:solidFill>
                <a:latin typeface="Comic Sans MS" panose="030F0702030302020204" pitchFamily="66" charset="0"/>
              </a:endParaRPr>
            </a:p>
          </p:txBody>
        </p:sp>
        <p:sp>
          <p:nvSpPr>
            <p:cNvPr id="20" name="Rectangle 19"/>
            <p:cNvSpPr/>
            <p:nvPr/>
          </p:nvSpPr>
          <p:spPr>
            <a:xfrm>
              <a:off x="3939992" y="1967753"/>
              <a:ext cx="322729" cy="322730"/>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solidFill>
                    <a:schemeClr val="tx1"/>
                  </a:solidFill>
                  <a:latin typeface="Comic Sans MS" panose="030F0702030302020204" pitchFamily="66" charset="0"/>
                </a:rPr>
                <a:t>x</a:t>
              </a:r>
              <a:endParaRPr lang="en-AU" b="1" dirty="0">
                <a:solidFill>
                  <a:schemeClr val="tx1"/>
                </a:solidFill>
                <a:latin typeface="Comic Sans MS" panose="030F0702030302020204" pitchFamily="66" charset="0"/>
              </a:endParaRPr>
            </a:p>
          </p:txBody>
        </p:sp>
        <p:sp>
          <p:nvSpPr>
            <p:cNvPr id="21" name="Rectangle 20"/>
            <p:cNvSpPr/>
            <p:nvPr/>
          </p:nvSpPr>
          <p:spPr>
            <a:xfrm>
              <a:off x="5235392" y="1967753"/>
              <a:ext cx="322729" cy="322730"/>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solidFill>
                    <a:schemeClr val="tx1"/>
                  </a:solidFill>
                  <a:latin typeface="Comic Sans MS" panose="030F0702030302020204" pitchFamily="66" charset="0"/>
                </a:rPr>
                <a:t>x</a:t>
              </a:r>
              <a:endParaRPr lang="en-AU" b="1" dirty="0">
                <a:solidFill>
                  <a:schemeClr val="tx1"/>
                </a:solidFill>
                <a:latin typeface="Comic Sans MS" panose="030F0702030302020204" pitchFamily="66" charset="0"/>
              </a:endParaRPr>
            </a:p>
          </p:txBody>
        </p:sp>
        <p:sp>
          <p:nvSpPr>
            <p:cNvPr id="22" name="Rectangle 21"/>
            <p:cNvSpPr/>
            <p:nvPr/>
          </p:nvSpPr>
          <p:spPr>
            <a:xfrm>
              <a:off x="6517345" y="1967753"/>
              <a:ext cx="322729" cy="322730"/>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solidFill>
                    <a:schemeClr val="tx1"/>
                  </a:solidFill>
                  <a:latin typeface="Comic Sans MS" panose="030F0702030302020204" pitchFamily="66" charset="0"/>
                </a:rPr>
                <a:t>x</a:t>
              </a:r>
              <a:endParaRPr lang="en-AU" b="1" dirty="0">
                <a:solidFill>
                  <a:schemeClr val="tx1"/>
                </a:solidFill>
                <a:latin typeface="Comic Sans MS" panose="030F0702030302020204" pitchFamily="66" charset="0"/>
              </a:endParaRPr>
            </a:p>
          </p:txBody>
        </p:sp>
        <p:sp>
          <p:nvSpPr>
            <p:cNvPr id="23" name="Rectangle 22"/>
            <p:cNvSpPr/>
            <p:nvPr/>
          </p:nvSpPr>
          <p:spPr>
            <a:xfrm>
              <a:off x="7799298" y="1967753"/>
              <a:ext cx="322729" cy="322730"/>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solidFill>
                    <a:schemeClr val="tx1"/>
                  </a:solidFill>
                  <a:latin typeface="Comic Sans MS" panose="030F0702030302020204" pitchFamily="66" charset="0"/>
                </a:rPr>
                <a:t>x</a:t>
              </a:r>
              <a:endParaRPr lang="en-AU" b="1" dirty="0">
                <a:solidFill>
                  <a:schemeClr val="tx1"/>
                </a:solidFill>
                <a:latin typeface="Comic Sans MS" panose="030F0702030302020204" pitchFamily="66" charset="0"/>
              </a:endParaRPr>
            </a:p>
          </p:txBody>
        </p:sp>
        <p:sp>
          <p:nvSpPr>
            <p:cNvPr id="24" name="Rectangle 23"/>
            <p:cNvSpPr/>
            <p:nvPr/>
          </p:nvSpPr>
          <p:spPr>
            <a:xfrm>
              <a:off x="80686" y="3177986"/>
              <a:ext cx="322729" cy="322730"/>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solidFill>
                    <a:schemeClr val="tx1"/>
                  </a:solidFill>
                  <a:latin typeface="Comic Sans MS" panose="030F0702030302020204" pitchFamily="66" charset="0"/>
                </a:rPr>
                <a:t>x</a:t>
              </a:r>
              <a:endParaRPr lang="en-AU" b="1" dirty="0">
                <a:solidFill>
                  <a:schemeClr val="tx1"/>
                </a:solidFill>
                <a:latin typeface="Comic Sans MS" panose="030F0702030302020204" pitchFamily="66" charset="0"/>
              </a:endParaRPr>
            </a:p>
          </p:txBody>
        </p:sp>
        <p:sp>
          <p:nvSpPr>
            <p:cNvPr id="25" name="Rectangle 24"/>
            <p:cNvSpPr/>
            <p:nvPr/>
          </p:nvSpPr>
          <p:spPr>
            <a:xfrm>
              <a:off x="1376086" y="3177986"/>
              <a:ext cx="322729" cy="322730"/>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solidFill>
                    <a:schemeClr val="tx1"/>
                  </a:solidFill>
                  <a:latin typeface="Comic Sans MS" panose="030F0702030302020204" pitchFamily="66" charset="0"/>
                </a:rPr>
                <a:t>x</a:t>
              </a:r>
              <a:endParaRPr lang="en-AU" b="1" dirty="0">
                <a:solidFill>
                  <a:schemeClr val="tx1"/>
                </a:solidFill>
                <a:latin typeface="Comic Sans MS" panose="030F0702030302020204" pitchFamily="66" charset="0"/>
              </a:endParaRPr>
            </a:p>
          </p:txBody>
        </p:sp>
        <p:sp>
          <p:nvSpPr>
            <p:cNvPr id="26" name="Rectangle 25"/>
            <p:cNvSpPr/>
            <p:nvPr/>
          </p:nvSpPr>
          <p:spPr>
            <a:xfrm>
              <a:off x="2658039" y="3177986"/>
              <a:ext cx="322729" cy="322730"/>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solidFill>
                    <a:schemeClr val="tx1"/>
                  </a:solidFill>
                  <a:latin typeface="Comic Sans MS" panose="030F0702030302020204" pitchFamily="66" charset="0"/>
                </a:rPr>
                <a:t>x</a:t>
              </a:r>
              <a:endParaRPr lang="en-AU" b="1" dirty="0">
                <a:solidFill>
                  <a:schemeClr val="tx1"/>
                </a:solidFill>
                <a:latin typeface="Comic Sans MS" panose="030F0702030302020204" pitchFamily="66" charset="0"/>
              </a:endParaRPr>
            </a:p>
          </p:txBody>
        </p:sp>
        <p:sp>
          <p:nvSpPr>
            <p:cNvPr id="27" name="Rectangle 26"/>
            <p:cNvSpPr/>
            <p:nvPr/>
          </p:nvSpPr>
          <p:spPr>
            <a:xfrm>
              <a:off x="3939992" y="3177986"/>
              <a:ext cx="322729" cy="322730"/>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solidFill>
                    <a:schemeClr val="tx1"/>
                  </a:solidFill>
                  <a:latin typeface="Comic Sans MS" panose="030F0702030302020204" pitchFamily="66" charset="0"/>
                </a:rPr>
                <a:t>x</a:t>
              </a:r>
              <a:endParaRPr lang="en-AU" b="1" dirty="0">
                <a:solidFill>
                  <a:schemeClr val="tx1"/>
                </a:solidFill>
                <a:latin typeface="Comic Sans MS" panose="030F0702030302020204" pitchFamily="66" charset="0"/>
              </a:endParaRPr>
            </a:p>
          </p:txBody>
        </p:sp>
        <p:sp>
          <p:nvSpPr>
            <p:cNvPr id="28" name="Rectangle 27"/>
            <p:cNvSpPr/>
            <p:nvPr/>
          </p:nvSpPr>
          <p:spPr>
            <a:xfrm>
              <a:off x="5235392" y="3177986"/>
              <a:ext cx="322729" cy="322730"/>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solidFill>
                    <a:schemeClr val="tx1"/>
                  </a:solidFill>
                  <a:latin typeface="Comic Sans MS" panose="030F0702030302020204" pitchFamily="66" charset="0"/>
                </a:rPr>
                <a:t>x</a:t>
              </a:r>
              <a:endParaRPr lang="en-AU" b="1" dirty="0">
                <a:solidFill>
                  <a:schemeClr val="tx1"/>
                </a:solidFill>
                <a:latin typeface="Comic Sans MS" panose="030F0702030302020204" pitchFamily="66" charset="0"/>
              </a:endParaRPr>
            </a:p>
          </p:txBody>
        </p:sp>
        <p:sp>
          <p:nvSpPr>
            <p:cNvPr id="29" name="Rectangle 28"/>
            <p:cNvSpPr/>
            <p:nvPr/>
          </p:nvSpPr>
          <p:spPr>
            <a:xfrm>
              <a:off x="6517345" y="3177986"/>
              <a:ext cx="322729" cy="322730"/>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solidFill>
                    <a:schemeClr val="tx1"/>
                  </a:solidFill>
                  <a:latin typeface="Comic Sans MS" panose="030F0702030302020204" pitchFamily="66" charset="0"/>
                </a:rPr>
                <a:t>x</a:t>
              </a:r>
              <a:endParaRPr lang="en-AU" b="1" dirty="0">
                <a:solidFill>
                  <a:schemeClr val="tx1"/>
                </a:solidFill>
                <a:latin typeface="Comic Sans MS" panose="030F0702030302020204" pitchFamily="66" charset="0"/>
              </a:endParaRPr>
            </a:p>
          </p:txBody>
        </p:sp>
        <p:sp>
          <p:nvSpPr>
            <p:cNvPr id="30" name="Rectangle 29"/>
            <p:cNvSpPr/>
            <p:nvPr/>
          </p:nvSpPr>
          <p:spPr>
            <a:xfrm>
              <a:off x="7799298" y="3177986"/>
              <a:ext cx="322729" cy="322730"/>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solidFill>
                    <a:schemeClr val="tx1"/>
                  </a:solidFill>
                  <a:latin typeface="Comic Sans MS" panose="030F0702030302020204" pitchFamily="66" charset="0"/>
                </a:rPr>
                <a:t>x</a:t>
              </a:r>
              <a:endParaRPr lang="en-AU" b="1" dirty="0">
                <a:solidFill>
                  <a:schemeClr val="tx1"/>
                </a:solidFill>
                <a:latin typeface="Comic Sans MS" panose="030F0702030302020204" pitchFamily="66" charset="0"/>
              </a:endParaRPr>
            </a:p>
          </p:txBody>
        </p:sp>
        <p:sp>
          <p:nvSpPr>
            <p:cNvPr id="31" name="Rectangle 30"/>
            <p:cNvSpPr/>
            <p:nvPr/>
          </p:nvSpPr>
          <p:spPr>
            <a:xfrm>
              <a:off x="80686" y="4374772"/>
              <a:ext cx="322729" cy="322730"/>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solidFill>
                    <a:schemeClr val="tx1"/>
                  </a:solidFill>
                  <a:latin typeface="Comic Sans MS" panose="030F0702030302020204" pitchFamily="66" charset="0"/>
                </a:rPr>
                <a:t>x</a:t>
              </a:r>
              <a:endParaRPr lang="en-AU" b="1" dirty="0">
                <a:solidFill>
                  <a:schemeClr val="tx1"/>
                </a:solidFill>
                <a:latin typeface="Comic Sans MS" panose="030F0702030302020204" pitchFamily="66" charset="0"/>
              </a:endParaRPr>
            </a:p>
          </p:txBody>
        </p:sp>
        <p:sp>
          <p:nvSpPr>
            <p:cNvPr id="32" name="Rectangle 31"/>
            <p:cNvSpPr/>
            <p:nvPr/>
          </p:nvSpPr>
          <p:spPr>
            <a:xfrm>
              <a:off x="1376086" y="4374772"/>
              <a:ext cx="322729" cy="322730"/>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solidFill>
                    <a:schemeClr val="tx1"/>
                  </a:solidFill>
                  <a:latin typeface="Comic Sans MS" panose="030F0702030302020204" pitchFamily="66" charset="0"/>
                </a:rPr>
                <a:t>x</a:t>
              </a:r>
              <a:endParaRPr lang="en-AU" b="1" dirty="0">
                <a:solidFill>
                  <a:schemeClr val="tx1"/>
                </a:solidFill>
                <a:latin typeface="Comic Sans MS" panose="030F0702030302020204" pitchFamily="66" charset="0"/>
              </a:endParaRPr>
            </a:p>
          </p:txBody>
        </p:sp>
        <p:sp>
          <p:nvSpPr>
            <p:cNvPr id="33" name="Rectangle 32"/>
            <p:cNvSpPr/>
            <p:nvPr/>
          </p:nvSpPr>
          <p:spPr>
            <a:xfrm>
              <a:off x="2658039" y="4374772"/>
              <a:ext cx="322729" cy="322730"/>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solidFill>
                    <a:schemeClr val="tx1"/>
                  </a:solidFill>
                  <a:latin typeface="Comic Sans MS" panose="030F0702030302020204" pitchFamily="66" charset="0"/>
                </a:rPr>
                <a:t>x</a:t>
              </a:r>
              <a:endParaRPr lang="en-AU" b="1" dirty="0">
                <a:solidFill>
                  <a:schemeClr val="tx1"/>
                </a:solidFill>
                <a:latin typeface="Comic Sans MS" panose="030F0702030302020204" pitchFamily="66" charset="0"/>
              </a:endParaRPr>
            </a:p>
          </p:txBody>
        </p:sp>
        <p:sp>
          <p:nvSpPr>
            <p:cNvPr id="34" name="Rectangle 33"/>
            <p:cNvSpPr/>
            <p:nvPr/>
          </p:nvSpPr>
          <p:spPr>
            <a:xfrm>
              <a:off x="3939992" y="4374772"/>
              <a:ext cx="322729" cy="322730"/>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solidFill>
                    <a:schemeClr val="tx1"/>
                  </a:solidFill>
                  <a:latin typeface="Comic Sans MS" panose="030F0702030302020204" pitchFamily="66" charset="0"/>
                </a:rPr>
                <a:t>x</a:t>
              </a:r>
              <a:endParaRPr lang="en-AU" b="1" dirty="0">
                <a:solidFill>
                  <a:schemeClr val="tx1"/>
                </a:solidFill>
                <a:latin typeface="Comic Sans MS" panose="030F0702030302020204" pitchFamily="66" charset="0"/>
              </a:endParaRPr>
            </a:p>
          </p:txBody>
        </p:sp>
        <p:sp>
          <p:nvSpPr>
            <p:cNvPr id="35" name="Rectangle 34"/>
            <p:cNvSpPr/>
            <p:nvPr/>
          </p:nvSpPr>
          <p:spPr>
            <a:xfrm>
              <a:off x="5235392" y="4374772"/>
              <a:ext cx="322729" cy="322730"/>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solidFill>
                    <a:schemeClr val="tx1"/>
                  </a:solidFill>
                  <a:latin typeface="Comic Sans MS" panose="030F0702030302020204" pitchFamily="66" charset="0"/>
                </a:rPr>
                <a:t>x</a:t>
              </a:r>
              <a:endParaRPr lang="en-AU" b="1" dirty="0">
                <a:solidFill>
                  <a:schemeClr val="tx1"/>
                </a:solidFill>
                <a:latin typeface="Comic Sans MS" panose="030F0702030302020204" pitchFamily="66" charset="0"/>
              </a:endParaRPr>
            </a:p>
          </p:txBody>
        </p:sp>
        <p:sp>
          <p:nvSpPr>
            <p:cNvPr id="36" name="Rectangle 35"/>
            <p:cNvSpPr/>
            <p:nvPr/>
          </p:nvSpPr>
          <p:spPr>
            <a:xfrm>
              <a:off x="6517345" y="4374772"/>
              <a:ext cx="322729" cy="322730"/>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solidFill>
                    <a:schemeClr val="tx1"/>
                  </a:solidFill>
                  <a:latin typeface="Comic Sans MS" panose="030F0702030302020204" pitchFamily="66" charset="0"/>
                </a:rPr>
                <a:t>x</a:t>
              </a:r>
              <a:endParaRPr lang="en-AU" b="1" dirty="0">
                <a:solidFill>
                  <a:schemeClr val="tx1"/>
                </a:solidFill>
                <a:latin typeface="Comic Sans MS" panose="030F0702030302020204" pitchFamily="66" charset="0"/>
              </a:endParaRPr>
            </a:p>
          </p:txBody>
        </p:sp>
        <p:sp>
          <p:nvSpPr>
            <p:cNvPr id="37" name="Rectangle 36"/>
            <p:cNvSpPr/>
            <p:nvPr/>
          </p:nvSpPr>
          <p:spPr>
            <a:xfrm>
              <a:off x="7799298" y="4374772"/>
              <a:ext cx="322729" cy="322730"/>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solidFill>
                    <a:schemeClr val="tx1"/>
                  </a:solidFill>
                  <a:latin typeface="Comic Sans MS" panose="030F0702030302020204" pitchFamily="66" charset="0"/>
                </a:rPr>
                <a:t>x</a:t>
              </a:r>
              <a:endParaRPr lang="en-AU" b="1" dirty="0">
                <a:solidFill>
                  <a:schemeClr val="tx1"/>
                </a:solidFill>
                <a:latin typeface="Comic Sans MS" panose="030F0702030302020204" pitchFamily="66" charset="0"/>
              </a:endParaRPr>
            </a:p>
          </p:txBody>
        </p:sp>
        <p:sp>
          <p:nvSpPr>
            <p:cNvPr id="38" name="Rectangle 37"/>
            <p:cNvSpPr/>
            <p:nvPr/>
          </p:nvSpPr>
          <p:spPr>
            <a:xfrm>
              <a:off x="80686" y="5569320"/>
              <a:ext cx="322729" cy="322730"/>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solidFill>
                    <a:schemeClr val="tx1"/>
                  </a:solidFill>
                  <a:latin typeface="Comic Sans MS" panose="030F0702030302020204" pitchFamily="66" charset="0"/>
                </a:rPr>
                <a:t>x</a:t>
              </a:r>
              <a:endParaRPr lang="en-AU" b="1" dirty="0">
                <a:solidFill>
                  <a:schemeClr val="tx1"/>
                </a:solidFill>
                <a:latin typeface="Comic Sans MS" panose="030F0702030302020204" pitchFamily="66" charset="0"/>
              </a:endParaRPr>
            </a:p>
          </p:txBody>
        </p:sp>
        <p:sp>
          <p:nvSpPr>
            <p:cNvPr id="39" name="Rectangle 38"/>
            <p:cNvSpPr/>
            <p:nvPr/>
          </p:nvSpPr>
          <p:spPr>
            <a:xfrm>
              <a:off x="1376086" y="5569320"/>
              <a:ext cx="322729" cy="322730"/>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solidFill>
                    <a:schemeClr val="tx1"/>
                  </a:solidFill>
                  <a:latin typeface="Comic Sans MS" panose="030F0702030302020204" pitchFamily="66" charset="0"/>
                </a:rPr>
                <a:t>x</a:t>
              </a:r>
              <a:endParaRPr lang="en-AU" b="1" dirty="0">
                <a:solidFill>
                  <a:schemeClr val="tx1"/>
                </a:solidFill>
                <a:latin typeface="Comic Sans MS" panose="030F0702030302020204" pitchFamily="66" charset="0"/>
              </a:endParaRPr>
            </a:p>
          </p:txBody>
        </p:sp>
        <p:sp>
          <p:nvSpPr>
            <p:cNvPr id="40" name="Rectangle 39"/>
            <p:cNvSpPr/>
            <p:nvPr/>
          </p:nvSpPr>
          <p:spPr>
            <a:xfrm>
              <a:off x="2658039" y="5569320"/>
              <a:ext cx="322729" cy="322730"/>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solidFill>
                    <a:schemeClr val="tx1"/>
                  </a:solidFill>
                  <a:latin typeface="Comic Sans MS" panose="030F0702030302020204" pitchFamily="66" charset="0"/>
                </a:rPr>
                <a:t>x</a:t>
              </a:r>
              <a:endParaRPr lang="en-AU" b="1" dirty="0">
                <a:solidFill>
                  <a:schemeClr val="tx1"/>
                </a:solidFill>
                <a:latin typeface="Comic Sans MS" panose="030F0702030302020204" pitchFamily="66" charset="0"/>
              </a:endParaRPr>
            </a:p>
          </p:txBody>
        </p:sp>
        <p:sp>
          <p:nvSpPr>
            <p:cNvPr id="41" name="Rectangle 40"/>
            <p:cNvSpPr/>
            <p:nvPr/>
          </p:nvSpPr>
          <p:spPr>
            <a:xfrm>
              <a:off x="3939992" y="5569320"/>
              <a:ext cx="322729" cy="322730"/>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solidFill>
                    <a:schemeClr val="tx1"/>
                  </a:solidFill>
                  <a:latin typeface="Comic Sans MS" panose="030F0702030302020204" pitchFamily="66" charset="0"/>
                </a:rPr>
                <a:t>x</a:t>
              </a:r>
              <a:endParaRPr lang="en-AU" b="1" dirty="0">
                <a:solidFill>
                  <a:schemeClr val="tx1"/>
                </a:solidFill>
                <a:latin typeface="Comic Sans MS" panose="030F0702030302020204" pitchFamily="66" charset="0"/>
              </a:endParaRPr>
            </a:p>
          </p:txBody>
        </p:sp>
        <p:sp>
          <p:nvSpPr>
            <p:cNvPr id="42" name="Rectangle 41"/>
            <p:cNvSpPr/>
            <p:nvPr/>
          </p:nvSpPr>
          <p:spPr>
            <a:xfrm>
              <a:off x="5235392" y="5569320"/>
              <a:ext cx="322729" cy="322730"/>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solidFill>
                    <a:schemeClr val="tx1"/>
                  </a:solidFill>
                  <a:latin typeface="Comic Sans MS" panose="030F0702030302020204" pitchFamily="66" charset="0"/>
                </a:rPr>
                <a:t>x</a:t>
              </a:r>
              <a:endParaRPr lang="en-AU" b="1" dirty="0">
                <a:solidFill>
                  <a:schemeClr val="tx1"/>
                </a:solidFill>
                <a:latin typeface="Comic Sans MS" panose="030F0702030302020204" pitchFamily="66" charset="0"/>
              </a:endParaRPr>
            </a:p>
          </p:txBody>
        </p:sp>
        <p:sp>
          <p:nvSpPr>
            <p:cNvPr id="43" name="Rectangle 42"/>
            <p:cNvSpPr/>
            <p:nvPr/>
          </p:nvSpPr>
          <p:spPr>
            <a:xfrm>
              <a:off x="6517345" y="5569320"/>
              <a:ext cx="322729" cy="322730"/>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solidFill>
                    <a:schemeClr val="tx1"/>
                  </a:solidFill>
                  <a:latin typeface="Comic Sans MS" panose="030F0702030302020204" pitchFamily="66" charset="0"/>
                </a:rPr>
                <a:t>x</a:t>
              </a:r>
              <a:endParaRPr lang="en-AU" b="1" dirty="0">
                <a:solidFill>
                  <a:schemeClr val="tx1"/>
                </a:solidFill>
                <a:latin typeface="Comic Sans MS" panose="030F0702030302020204" pitchFamily="66" charset="0"/>
              </a:endParaRPr>
            </a:p>
          </p:txBody>
        </p:sp>
        <p:sp>
          <p:nvSpPr>
            <p:cNvPr id="44" name="Rectangle 43"/>
            <p:cNvSpPr/>
            <p:nvPr/>
          </p:nvSpPr>
          <p:spPr>
            <a:xfrm>
              <a:off x="7799298" y="5569320"/>
              <a:ext cx="322729" cy="322730"/>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solidFill>
                    <a:schemeClr val="tx1"/>
                  </a:solidFill>
                  <a:latin typeface="Comic Sans MS" panose="030F0702030302020204" pitchFamily="66" charset="0"/>
                </a:rPr>
                <a:t>x</a:t>
              </a:r>
              <a:endParaRPr lang="en-AU" b="1" dirty="0">
                <a:solidFill>
                  <a:schemeClr val="tx1"/>
                </a:solidFill>
                <a:latin typeface="Comic Sans MS" panose="030F0702030302020204" pitchFamily="66" charset="0"/>
              </a:endParaRPr>
            </a:p>
          </p:txBody>
        </p:sp>
      </p:grpSp>
      <p:sp>
        <p:nvSpPr>
          <p:cNvPr id="45" name="TextBox 44"/>
          <p:cNvSpPr txBox="1"/>
          <p:nvPr/>
        </p:nvSpPr>
        <p:spPr>
          <a:xfrm>
            <a:off x="-2421111" y="690045"/>
            <a:ext cx="2273193" cy="2339102"/>
          </a:xfrm>
          <a:prstGeom prst="rect">
            <a:avLst/>
          </a:prstGeom>
          <a:noFill/>
        </p:spPr>
        <p:txBody>
          <a:bodyPr wrap="square" rtlCol="0">
            <a:spAutoFit/>
          </a:bodyPr>
          <a:lstStyle/>
          <a:p>
            <a:r>
              <a:rPr lang="en-AU" sz="1600" dirty="0" smtClean="0">
                <a:latin typeface="Comic Sans MS" panose="030F0702030302020204" pitchFamily="66" charset="0"/>
              </a:rPr>
              <a:t>SML Monthly calendar template</a:t>
            </a:r>
          </a:p>
          <a:p>
            <a:endParaRPr lang="en-AU" sz="1600" dirty="0" smtClean="0">
              <a:latin typeface="Comic Sans MS" panose="030F0702030302020204" pitchFamily="66" charset="0"/>
            </a:endParaRPr>
          </a:p>
          <a:p>
            <a:r>
              <a:rPr lang="en-AU" sz="1600" dirty="0" smtClean="0">
                <a:latin typeface="Comic Sans MS" panose="030F0702030302020204" pitchFamily="66" charset="0"/>
              </a:rPr>
              <a:t>Enter the month at the top and put a number for the date in each of the yellow  box</a:t>
            </a:r>
            <a:r>
              <a:rPr lang="en-AU" sz="1600" dirty="0">
                <a:latin typeface="Comic Sans MS" panose="030F0702030302020204" pitchFamily="66" charset="0"/>
              </a:rPr>
              <a:t>. </a:t>
            </a:r>
            <a:endParaRPr lang="en-AU" sz="1600" dirty="0" smtClean="0">
              <a:latin typeface="Comic Sans MS" panose="030F0702030302020204" pitchFamily="66" charset="0"/>
            </a:endParaRPr>
          </a:p>
          <a:p>
            <a:endParaRPr lang="en-AU" dirty="0">
              <a:latin typeface="Comic Sans MS" panose="030F0702030302020204" pitchFamily="66" charset="0"/>
            </a:endParaRPr>
          </a:p>
        </p:txBody>
      </p:sp>
      <p:sp>
        <p:nvSpPr>
          <p:cNvPr id="47" name="Footer Placeholder 1"/>
          <p:cNvSpPr>
            <a:spLocks noGrp="1"/>
          </p:cNvSpPr>
          <p:nvPr>
            <p:ph type="ftr" sz="quarter" idx="11"/>
          </p:nvPr>
        </p:nvSpPr>
        <p:spPr>
          <a:xfrm>
            <a:off x="9144000" y="5846766"/>
            <a:ext cx="1850085" cy="476250"/>
          </a:xfrm>
        </p:spPr>
        <p:txBody>
          <a:bodyPr/>
          <a:lstStyle/>
          <a:p>
            <a:pPr>
              <a:defRPr/>
            </a:pPr>
            <a:r>
              <a:rPr lang="en-AU" dirty="0" smtClean="0"/>
              <a:t>This document is released under Creative Commons License Attribution 4.0 International. Please feel free to share and adapt this document with appropriate credit to Giant Steps School.</a:t>
            </a:r>
            <a:endParaRPr lang="en-US" dirty="0"/>
          </a:p>
        </p:txBody>
      </p:sp>
      <p:pic>
        <p:nvPicPr>
          <p:cNvPr id="48" name="Picture 47"/>
          <p:cNvPicPr/>
          <p:nvPr/>
        </p:nvPicPr>
        <p:blipFill>
          <a:blip r:embed="rId2">
            <a:extLst>
              <a:ext uri="{28A0092B-C50C-407E-A947-70E740481C1C}">
                <a14:useLocalDpi xmlns:a14="http://schemas.microsoft.com/office/drawing/2010/main" val="0"/>
              </a:ext>
            </a:extLst>
          </a:blip>
          <a:stretch>
            <a:fillRect/>
          </a:stretch>
        </p:blipFill>
        <p:spPr>
          <a:xfrm>
            <a:off x="9228662" y="16549"/>
            <a:ext cx="798533" cy="1578275"/>
          </a:xfrm>
          <a:prstGeom prst="rect">
            <a:avLst/>
          </a:prstGeom>
        </p:spPr>
      </p:pic>
    </p:spTree>
    <p:extLst>
      <p:ext uri="{BB962C8B-B14F-4D97-AF65-F5344CB8AC3E}">
        <p14:creationId xmlns:p14="http://schemas.microsoft.com/office/powerpoint/2010/main" val="11278073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olSups - School holiday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608" y="147058"/>
            <a:ext cx="1014289" cy="887503"/>
          </a:xfrm>
          <a:prstGeom prst="rect">
            <a:avLst/>
          </a:prstGeom>
          <a:solidFill>
            <a:srgbClr val="FF9900"/>
          </a:solidFill>
          <a:ln w="9525">
            <a:solidFill>
              <a:schemeClr val="tx1"/>
            </a:solidFill>
            <a:miter lim="800000"/>
            <a:headEnd/>
            <a:tailEnd/>
          </a:ln>
        </p:spPr>
      </p:pic>
      <p:pic>
        <p:nvPicPr>
          <p:cNvPr id="4" name="Picture 3" descr="HolSups - School holiday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2876" y="147057"/>
            <a:ext cx="1014289" cy="887503"/>
          </a:xfrm>
          <a:prstGeom prst="rect">
            <a:avLst/>
          </a:prstGeom>
          <a:solidFill>
            <a:srgbClr val="FF9900"/>
          </a:solidFill>
          <a:ln w="9525">
            <a:solidFill>
              <a:schemeClr val="tx1"/>
            </a:solidFill>
            <a:miter lim="800000"/>
            <a:headEnd/>
            <a:tailEnd/>
          </a:ln>
        </p:spPr>
      </p:pic>
      <p:pic>
        <p:nvPicPr>
          <p:cNvPr id="5" name="Picture 4" descr="HolSups - School holiday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607" y="1097310"/>
            <a:ext cx="1014289" cy="887503"/>
          </a:xfrm>
          <a:prstGeom prst="rect">
            <a:avLst/>
          </a:prstGeom>
          <a:solidFill>
            <a:srgbClr val="FF9900"/>
          </a:solidFill>
          <a:ln w="9525">
            <a:solidFill>
              <a:schemeClr val="tx1"/>
            </a:solidFill>
            <a:miter lim="800000"/>
            <a:headEnd/>
            <a:tailEnd/>
          </a:ln>
        </p:spPr>
      </p:pic>
      <p:pic>
        <p:nvPicPr>
          <p:cNvPr id="6" name="Picture 5" descr="HolSups - School holiday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2876" y="1097309"/>
            <a:ext cx="1014289" cy="887503"/>
          </a:xfrm>
          <a:prstGeom prst="rect">
            <a:avLst/>
          </a:prstGeom>
          <a:solidFill>
            <a:srgbClr val="FF9900"/>
          </a:solidFill>
          <a:ln w="9525">
            <a:solidFill>
              <a:schemeClr val="tx1"/>
            </a:solidFill>
            <a:miter lim="800000"/>
            <a:headEnd/>
            <a:tailEnd/>
          </a:ln>
        </p:spPr>
      </p:pic>
      <p:pic>
        <p:nvPicPr>
          <p:cNvPr id="7" name="Picture 6" descr="HolSups - School holiday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608" y="2016729"/>
            <a:ext cx="1014289" cy="887503"/>
          </a:xfrm>
          <a:prstGeom prst="rect">
            <a:avLst/>
          </a:prstGeom>
          <a:solidFill>
            <a:srgbClr val="FF9900"/>
          </a:solidFill>
          <a:ln w="9525">
            <a:solidFill>
              <a:schemeClr val="tx1"/>
            </a:solidFill>
            <a:miter lim="800000"/>
            <a:headEnd/>
            <a:tailEnd/>
          </a:ln>
        </p:spPr>
      </p:pic>
      <p:pic>
        <p:nvPicPr>
          <p:cNvPr id="8" name="Picture 7" descr="HolSups - School holiday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2876" y="2016728"/>
            <a:ext cx="1014289" cy="887503"/>
          </a:xfrm>
          <a:prstGeom prst="rect">
            <a:avLst/>
          </a:prstGeom>
          <a:solidFill>
            <a:srgbClr val="FF9900"/>
          </a:solidFill>
          <a:ln w="9525">
            <a:solidFill>
              <a:schemeClr val="tx1"/>
            </a:solidFill>
            <a:miter lim="800000"/>
            <a:headEnd/>
            <a:tailEnd/>
          </a:ln>
        </p:spPr>
      </p:pic>
      <p:pic>
        <p:nvPicPr>
          <p:cNvPr id="9" name="Picture 8" descr="HolSups - School holiday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607" y="2966981"/>
            <a:ext cx="1014289" cy="887503"/>
          </a:xfrm>
          <a:prstGeom prst="rect">
            <a:avLst/>
          </a:prstGeom>
          <a:solidFill>
            <a:srgbClr val="FF9900"/>
          </a:solidFill>
          <a:ln w="9525">
            <a:solidFill>
              <a:schemeClr val="tx1"/>
            </a:solidFill>
            <a:miter lim="800000"/>
            <a:headEnd/>
            <a:tailEnd/>
          </a:ln>
        </p:spPr>
      </p:pic>
      <p:pic>
        <p:nvPicPr>
          <p:cNvPr id="10" name="Picture 9" descr="HolSups - School holiday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2876" y="2966980"/>
            <a:ext cx="1014289" cy="887503"/>
          </a:xfrm>
          <a:prstGeom prst="rect">
            <a:avLst/>
          </a:prstGeom>
          <a:solidFill>
            <a:srgbClr val="FF9900"/>
          </a:solidFill>
          <a:ln w="9525">
            <a:solidFill>
              <a:schemeClr val="tx1"/>
            </a:solidFill>
            <a:miter lim="800000"/>
            <a:headEnd/>
            <a:tailEnd/>
          </a:ln>
        </p:spPr>
      </p:pic>
      <p:pic>
        <p:nvPicPr>
          <p:cNvPr id="2050" name="Picture 2" descr="HolSups - School Giant Step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46027" y="126869"/>
            <a:ext cx="1361196" cy="1162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2" descr="HolSups - School Giant Step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07223" y="126869"/>
            <a:ext cx="1361196" cy="1162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2" descr="HolSups - School Giant Step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46027" y="1307480"/>
            <a:ext cx="1361196" cy="1162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2" descr="HolSups - School Giant Step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07223" y="1307480"/>
            <a:ext cx="1361196" cy="1162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2" descr="HolSups - School Giant Step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46027" y="2470168"/>
            <a:ext cx="1361196" cy="1162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2" descr="HolSups - School Giant Step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07223" y="2470168"/>
            <a:ext cx="1361196" cy="1162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3" descr="ho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70257" y="331697"/>
            <a:ext cx="1024248" cy="813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3" descr="ho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94505" y="331697"/>
            <a:ext cx="1024248" cy="813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Picture 3" descr="ho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70257" y="1145483"/>
            <a:ext cx="1024248" cy="813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3" descr="ho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94505" y="1145483"/>
            <a:ext cx="1024248" cy="813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Picture 3" descr="ho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70257" y="1959269"/>
            <a:ext cx="1024248" cy="813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Picture 3" descr="ho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94505" y="1959269"/>
            <a:ext cx="1024248" cy="813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1" name="Group 30"/>
          <p:cNvGrpSpPr/>
          <p:nvPr/>
        </p:nvGrpSpPr>
        <p:grpSpPr>
          <a:xfrm>
            <a:off x="317606" y="3913974"/>
            <a:ext cx="1014289" cy="887503"/>
            <a:chOff x="317606" y="4133789"/>
            <a:chExt cx="1014289" cy="887503"/>
          </a:xfrm>
        </p:grpSpPr>
        <p:sp>
          <p:nvSpPr>
            <p:cNvPr id="2" name="Rectangle 1"/>
            <p:cNvSpPr/>
            <p:nvPr/>
          </p:nvSpPr>
          <p:spPr>
            <a:xfrm>
              <a:off x="317606" y="4133789"/>
              <a:ext cx="1014289" cy="887503"/>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lang="en-AU"/>
            </a:p>
          </p:txBody>
        </p:sp>
        <p:sp>
          <p:nvSpPr>
            <p:cNvPr id="25" name="TextBox 24"/>
            <p:cNvSpPr txBox="1"/>
            <p:nvPr/>
          </p:nvSpPr>
          <p:spPr>
            <a:xfrm>
              <a:off x="317606" y="4775071"/>
              <a:ext cx="1014289" cy="246221"/>
            </a:xfrm>
            <a:prstGeom prst="rect">
              <a:avLst/>
            </a:prstGeom>
            <a:noFill/>
            <a:ln w="28575">
              <a:solidFill>
                <a:schemeClr val="tx1"/>
              </a:solidFill>
            </a:ln>
          </p:spPr>
          <p:txBody>
            <a:bodyPr wrap="square" rtlCol="0">
              <a:spAutoFit/>
            </a:bodyPr>
            <a:lstStyle/>
            <a:p>
              <a:pPr algn="ctr"/>
              <a:r>
                <a:rPr lang="en-AU" sz="1000" dirty="0" smtClean="0">
                  <a:latin typeface="Comic Sans MS" panose="030F0702030302020204" pitchFamily="66" charset="0"/>
                </a:rPr>
                <a:t>text</a:t>
              </a:r>
              <a:endParaRPr lang="en-AU" sz="800" dirty="0">
                <a:latin typeface="Comic Sans MS" panose="030F0702030302020204" pitchFamily="66" charset="0"/>
              </a:endParaRPr>
            </a:p>
          </p:txBody>
        </p:sp>
      </p:grpSp>
      <p:grpSp>
        <p:nvGrpSpPr>
          <p:cNvPr id="36" name="Group 35"/>
          <p:cNvGrpSpPr/>
          <p:nvPr/>
        </p:nvGrpSpPr>
        <p:grpSpPr>
          <a:xfrm>
            <a:off x="1372876" y="3919514"/>
            <a:ext cx="1014289" cy="887503"/>
            <a:chOff x="317606" y="4133789"/>
            <a:chExt cx="1014289" cy="887503"/>
          </a:xfrm>
        </p:grpSpPr>
        <p:sp>
          <p:nvSpPr>
            <p:cNvPr id="37" name="Rectangle 36"/>
            <p:cNvSpPr/>
            <p:nvPr/>
          </p:nvSpPr>
          <p:spPr>
            <a:xfrm>
              <a:off x="317606" y="4133789"/>
              <a:ext cx="1014289" cy="887503"/>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lang="en-AU"/>
            </a:p>
          </p:txBody>
        </p:sp>
        <p:sp>
          <p:nvSpPr>
            <p:cNvPr id="38" name="TextBox 37"/>
            <p:cNvSpPr txBox="1"/>
            <p:nvPr/>
          </p:nvSpPr>
          <p:spPr>
            <a:xfrm>
              <a:off x="317606" y="4775071"/>
              <a:ext cx="1014289" cy="246221"/>
            </a:xfrm>
            <a:prstGeom prst="rect">
              <a:avLst/>
            </a:prstGeom>
            <a:noFill/>
            <a:ln w="28575">
              <a:solidFill>
                <a:schemeClr val="tx1"/>
              </a:solidFill>
            </a:ln>
          </p:spPr>
          <p:txBody>
            <a:bodyPr wrap="square" rtlCol="0">
              <a:spAutoFit/>
            </a:bodyPr>
            <a:lstStyle/>
            <a:p>
              <a:pPr algn="ctr"/>
              <a:r>
                <a:rPr lang="en-AU" sz="1000" dirty="0" smtClean="0">
                  <a:latin typeface="Comic Sans MS" panose="030F0702030302020204" pitchFamily="66" charset="0"/>
                </a:rPr>
                <a:t>text</a:t>
              </a:r>
              <a:endParaRPr lang="en-AU" sz="800" dirty="0">
                <a:latin typeface="Comic Sans MS" panose="030F0702030302020204" pitchFamily="66" charset="0"/>
              </a:endParaRPr>
            </a:p>
          </p:txBody>
        </p:sp>
      </p:grpSp>
      <p:grpSp>
        <p:nvGrpSpPr>
          <p:cNvPr id="39" name="Group 38"/>
          <p:cNvGrpSpPr/>
          <p:nvPr/>
        </p:nvGrpSpPr>
        <p:grpSpPr>
          <a:xfrm>
            <a:off x="323419" y="4851217"/>
            <a:ext cx="1014289" cy="887503"/>
            <a:chOff x="317606" y="4133789"/>
            <a:chExt cx="1014289" cy="887503"/>
          </a:xfrm>
        </p:grpSpPr>
        <p:sp>
          <p:nvSpPr>
            <p:cNvPr id="40" name="Rectangle 39"/>
            <p:cNvSpPr/>
            <p:nvPr/>
          </p:nvSpPr>
          <p:spPr>
            <a:xfrm>
              <a:off x="317606" y="4133789"/>
              <a:ext cx="1014289" cy="887503"/>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lang="en-AU"/>
            </a:p>
          </p:txBody>
        </p:sp>
        <p:sp>
          <p:nvSpPr>
            <p:cNvPr id="41" name="TextBox 40"/>
            <p:cNvSpPr txBox="1"/>
            <p:nvPr/>
          </p:nvSpPr>
          <p:spPr>
            <a:xfrm>
              <a:off x="317606" y="4775071"/>
              <a:ext cx="1014289" cy="246221"/>
            </a:xfrm>
            <a:prstGeom prst="rect">
              <a:avLst/>
            </a:prstGeom>
            <a:noFill/>
            <a:ln w="28575">
              <a:solidFill>
                <a:schemeClr val="tx1"/>
              </a:solidFill>
            </a:ln>
          </p:spPr>
          <p:txBody>
            <a:bodyPr wrap="square" rtlCol="0">
              <a:spAutoFit/>
            </a:bodyPr>
            <a:lstStyle/>
            <a:p>
              <a:pPr algn="ctr"/>
              <a:r>
                <a:rPr lang="en-AU" sz="1000" dirty="0" smtClean="0">
                  <a:latin typeface="Comic Sans MS" panose="030F0702030302020204" pitchFamily="66" charset="0"/>
                </a:rPr>
                <a:t>text</a:t>
              </a:r>
              <a:endParaRPr lang="en-AU" sz="800" dirty="0">
                <a:latin typeface="Comic Sans MS" panose="030F0702030302020204" pitchFamily="66" charset="0"/>
              </a:endParaRPr>
            </a:p>
          </p:txBody>
        </p:sp>
      </p:grpSp>
      <p:grpSp>
        <p:nvGrpSpPr>
          <p:cNvPr id="42" name="Group 41"/>
          <p:cNvGrpSpPr/>
          <p:nvPr/>
        </p:nvGrpSpPr>
        <p:grpSpPr>
          <a:xfrm>
            <a:off x="1378689" y="4856757"/>
            <a:ext cx="1014289" cy="887503"/>
            <a:chOff x="317606" y="4133789"/>
            <a:chExt cx="1014289" cy="887503"/>
          </a:xfrm>
        </p:grpSpPr>
        <p:sp>
          <p:nvSpPr>
            <p:cNvPr id="43" name="Rectangle 42"/>
            <p:cNvSpPr/>
            <p:nvPr/>
          </p:nvSpPr>
          <p:spPr>
            <a:xfrm>
              <a:off x="317606" y="4133789"/>
              <a:ext cx="1014289" cy="887503"/>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lang="en-AU"/>
            </a:p>
          </p:txBody>
        </p:sp>
        <p:sp>
          <p:nvSpPr>
            <p:cNvPr id="44" name="TextBox 43"/>
            <p:cNvSpPr txBox="1"/>
            <p:nvPr/>
          </p:nvSpPr>
          <p:spPr>
            <a:xfrm>
              <a:off x="317606" y="4775071"/>
              <a:ext cx="1014289" cy="246221"/>
            </a:xfrm>
            <a:prstGeom prst="rect">
              <a:avLst/>
            </a:prstGeom>
            <a:noFill/>
            <a:ln w="28575">
              <a:solidFill>
                <a:schemeClr val="tx1"/>
              </a:solidFill>
            </a:ln>
          </p:spPr>
          <p:txBody>
            <a:bodyPr wrap="square" rtlCol="0">
              <a:spAutoFit/>
            </a:bodyPr>
            <a:lstStyle/>
            <a:p>
              <a:pPr algn="ctr"/>
              <a:r>
                <a:rPr lang="en-AU" sz="1000" dirty="0" smtClean="0">
                  <a:latin typeface="Comic Sans MS" panose="030F0702030302020204" pitchFamily="66" charset="0"/>
                </a:rPr>
                <a:t>text</a:t>
              </a:r>
              <a:endParaRPr lang="en-AU" sz="800" dirty="0">
                <a:latin typeface="Comic Sans MS" panose="030F0702030302020204" pitchFamily="66" charset="0"/>
              </a:endParaRPr>
            </a:p>
          </p:txBody>
        </p:sp>
      </p:grpSp>
      <p:grpSp>
        <p:nvGrpSpPr>
          <p:cNvPr id="45" name="Group 44"/>
          <p:cNvGrpSpPr/>
          <p:nvPr/>
        </p:nvGrpSpPr>
        <p:grpSpPr>
          <a:xfrm>
            <a:off x="2436938" y="3919754"/>
            <a:ext cx="1014289" cy="887503"/>
            <a:chOff x="317606" y="4133789"/>
            <a:chExt cx="1014289" cy="887503"/>
          </a:xfrm>
        </p:grpSpPr>
        <p:sp>
          <p:nvSpPr>
            <p:cNvPr id="46" name="Rectangle 45"/>
            <p:cNvSpPr/>
            <p:nvPr/>
          </p:nvSpPr>
          <p:spPr>
            <a:xfrm>
              <a:off x="317606" y="4133789"/>
              <a:ext cx="1014289" cy="887503"/>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lang="en-AU"/>
            </a:p>
          </p:txBody>
        </p:sp>
        <p:sp>
          <p:nvSpPr>
            <p:cNvPr id="47" name="TextBox 46"/>
            <p:cNvSpPr txBox="1"/>
            <p:nvPr/>
          </p:nvSpPr>
          <p:spPr>
            <a:xfrm>
              <a:off x="317606" y="4775071"/>
              <a:ext cx="1014289" cy="246221"/>
            </a:xfrm>
            <a:prstGeom prst="rect">
              <a:avLst/>
            </a:prstGeom>
            <a:noFill/>
            <a:ln w="28575">
              <a:solidFill>
                <a:schemeClr val="tx1"/>
              </a:solidFill>
            </a:ln>
          </p:spPr>
          <p:txBody>
            <a:bodyPr wrap="square" rtlCol="0">
              <a:spAutoFit/>
            </a:bodyPr>
            <a:lstStyle/>
            <a:p>
              <a:pPr algn="ctr"/>
              <a:r>
                <a:rPr lang="en-AU" sz="1000" dirty="0" smtClean="0">
                  <a:latin typeface="Comic Sans MS" panose="030F0702030302020204" pitchFamily="66" charset="0"/>
                </a:rPr>
                <a:t>text</a:t>
              </a:r>
              <a:endParaRPr lang="en-AU" sz="800" dirty="0">
                <a:latin typeface="Comic Sans MS" panose="030F0702030302020204" pitchFamily="66" charset="0"/>
              </a:endParaRPr>
            </a:p>
          </p:txBody>
        </p:sp>
      </p:grpSp>
      <p:grpSp>
        <p:nvGrpSpPr>
          <p:cNvPr id="48" name="Group 47"/>
          <p:cNvGrpSpPr/>
          <p:nvPr/>
        </p:nvGrpSpPr>
        <p:grpSpPr>
          <a:xfrm>
            <a:off x="3492208" y="3925294"/>
            <a:ext cx="1014289" cy="887503"/>
            <a:chOff x="317606" y="4133789"/>
            <a:chExt cx="1014289" cy="887503"/>
          </a:xfrm>
        </p:grpSpPr>
        <p:sp>
          <p:nvSpPr>
            <p:cNvPr id="49" name="Rectangle 48"/>
            <p:cNvSpPr/>
            <p:nvPr/>
          </p:nvSpPr>
          <p:spPr>
            <a:xfrm>
              <a:off x="317606" y="4133789"/>
              <a:ext cx="1014289" cy="887503"/>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lang="en-AU"/>
            </a:p>
          </p:txBody>
        </p:sp>
        <p:sp>
          <p:nvSpPr>
            <p:cNvPr id="50" name="TextBox 49"/>
            <p:cNvSpPr txBox="1"/>
            <p:nvPr/>
          </p:nvSpPr>
          <p:spPr>
            <a:xfrm>
              <a:off x="317606" y="4775071"/>
              <a:ext cx="1014289" cy="246221"/>
            </a:xfrm>
            <a:prstGeom prst="rect">
              <a:avLst/>
            </a:prstGeom>
            <a:noFill/>
            <a:ln w="28575">
              <a:solidFill>
                <a:schemeClr val="tx1"/>
              </a:solidFill>
            </a:ln>
          </p:spPr>
          <p:txBody>
            <a:bodyPr wrap="square" rtlCol="0">
              <a:spAutoFit/>
            </a:bodyPr>
            <a:lstStyle/>
            <a:p>
              <a:pPr algn="ctr"/>
              <a:r>
                <a:rPr lang="en-AU" sz="1000" dirty="0" smtClean="0">
                  <a:latin typeface="Comic Sans MS" panose="030F0702030302020204" pitchFamily="66" charset="0"/>
                </a:rPr>
                <a:t>text</a:t>
              </a:r>
              <a:endParaRPr lang="en-AU" sz="800" dirty="0">
                <a:latin typeface="Comic Sans MS" panose="030F0702030302020204" pitchFamily="66" charset="0"/>
              </a:endParaRPr>
            </a:p>
          </p:txBody>
        </p:sp>
      </p:grpSp>
      <p:grpSp>
        <p:nvGrpSpPr>
          <p:cNvPr id="51" name="Group 50"/>
          <p:cNvGrpSpPr/>
          <p:nvPr/>
        </p:nvGrpSpPr>
        <p:grpSpPr>
          <a:xfrm>
            <a:off x="2442751" y="4856997"/>
            <a:ext cx="1014289" cy="887503"/>
            <a:chOff x="317606" y="4133789"/>
            <a:chExt cx="1014289" cy="887503"/>
          </a:xfrm>
        </p:grpSpPr>
        <p:sp>
          <p:nvSpPr>
            <p:cNvPr id="52" name="Rectangle 51"/>
            <p:cNvSpPr/>
            <p:nvPr/>
          </p:nvSpPr>
          <p:spPr>
            <a:xfrm>
              <a:off x="317606" y="4133789"/>
              <a:ext cx="1014289" cy="887503"/>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lang="en-AU"/>
            </a:p>
          </p:txBody>
        </p:sp>
        <p:sp>
          <p:nvSpPr>
            <p:cNvPr id="53" name="TextBox 52"/>
            <p:cNvSpPr txBox="1"/>
            <p:nvPr/>
          </p:nvSpPr>
          <p:spPr>
            <a:xfrm>
              <a:off x="317606" y="4775071"/>
              <a:ext cx="1014289" cy="246221"/>
            </a:xfrm>
            <a:prstGeom prst="rect">
              <a:avLst/>
            </a:prstGeom>
            <a:noFill/>
            <a:ln w="28575">
              <a:solidFill>
                <a:schemeClr val="tx1"/>
              </a:solidFill>
            </a:ln>
          </p:spPr>
          <p:txBody>
            <a:bodyPr wrap="square" rtlCol="0">
              <a:spAutoFit/>
            </a:bodyPr>
            <a:lstStyle/>
            <a:p>
              <a:pPr algn="ctr"/>
              <a:r>
                <a:rPr lang="en-AU" sz="1000" dirty="0" smtClean="0">
                  <a:latin typeface="Comic Sans MS" panose="030F0702030302020204" pitchFamily="66" charset="0"/>
                </a:rPr>
                <a:t>text</a:t>
              </a:r>
              <a:endParaRPr lang="en-AU" sz="800" dirty="0">
                <a:latin typeface="Comic Sans MS" panose="030F0702030302020204" pitchFamily="66" charset="0"/>
              </a:endParaRPr>
            </a:p>
          </p:txBody>
        </p:sp>
      </p:grpSp>
      <p:grpSp>
        <p:nvGrpSpPr>
          <p:cNvPr id="54" name="Group 53"/>
          <p:cNvGrpSpPr/>
          <p:nvPr/>
        </p:nvGrpSpPr>
        <p:grpSpPr>
          <a:xfrm>
            <a:off x="3498021" y="4862537"/>
            <a:ext cx="1014289" cy="887503"/>
            <a:chOff x="317606" y="4133789"/>
            <a:chExt cx="1014289" cy="887503"/>
          </a:xfrm>
        </p:grpSpPr>
        <p:sp>
          <p:nvSpPr>
            <p:cNvPr id="55" name="Rectangle 54"/>
            <p:cNvSpPr/>
            <p:nvPr/>
          </p:nvSpPr>
          <p:spPr>
            <a:xfrm>
              <a:off x="317606" y="4133789"/>
              <a:ext cx="1014289" cy="887503"/>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lang="en-AU"/>
            </a:p>
          </p:txBody>
        </p:sp>
        <p:sp>
          <p:nvSpPr>
            <p:cNvPr id="56" name="TextBox 55"/>
            <p:cNvSpPr txBox="1"/>
            <p:nvPr/>
          </p:nvSpPr>
          <p:spPr>
            <a:xfrm>
              <a:off x="317606" y="4775071"/>
              <a:ext cx="1014289" cy="246221"/>
            </a:xfrm>
            <a:prstGeom prst="rect">
              <a:avLst/>
            </a:prstGeom>
            <a:noFill/>
            <a:ln w="28575">
              <a:solidFill>
                <a:schemeClr val="tx1"/>
              </a:solidFill>
            </a:ln>
          </p:spPr>
          <p:txBody>
            <a:bodyPr wrap="square" rtlCol="0">
              <a:spAutoFit/>
            </a:bodyPr>
            <a:lstStyle/>
            <a:p>
              <a:pPr algn="ctr"/>
              <a:r>
                <a:rPr lang="en-AU" sz="1000" dirty="0" smtClean="0">
                  <a:latin typeface="Comic Sans MS" panose="030F0702030302020204" pitchFamily="66" charset="0"/>
                </a:rPr>
                <a:t>text</a:t>
              </a:r>
              <a:endParaRPr lang="en-AU" sz="800" dirty="0">
                <a:latin typeface="Comic Sans MS" panose="030F0702030302020204" pitchFamily="66" charset="0"/>
              </a:endParaRPr>
            </a:p>
          </p:txBody>
        </p:sp>
      </p:grpSp>
      <p:sp>
        <p:nvSpPr>
          <p:cNvPr id="57" name="TextBox 56"/>
          <p:cNvSpPr txBox="1"/>
          <p:nvPr/>
        </p:nvSpPr>
        <p:spPr>
          <a:xfrm>
            <a:off x="155296" y="5754579"/>
            <a:ext cx="8817429" cy="1077218"/>
          </a:xfrm>
          <a:prstGeom prst="rect">
            <a:avLst/>
          </a:prstGeom>
          <a:noFill/>
        </p:spPr>
        <p:txBody>
          <a:bodyPr wrap="square" rtlCol="0">
            <a:spAutoFit/>
          </a:bodyPr>
          <a:lstStyle/>
          <a:p>
            <a:r>
              <a:rPr lang="en-AU" sz="1600" dirty="0" smtClean="0">
                <a:latin typeface="Comic Sans MS" panose="030F0702030302020204" pitchFamily="66" charset="0"/>
              </a:rPr>
              <a:t>SML monthly calendar picture template</a:t>
            </a:r>
          </a:p>
          <a:p>
            <a:r>
              <a:rPr lang="en-AU" sz="1600" dirty="0" smtClean="0">
                <a:latin typeface="Comic Sans MS" panose="030F0702030302020204" pitchFamily="66" charset="0"/>
              </a:rPr>
              <a:t>You can either copy and past the picture directly onto the calendar before printing or you can make the pictures detachable by cutting and laminating them and putting Velcro on them.</a:t>
            </a:r>
          </a:p>
        </p:txBody>
      </p:sp>
      <p:grpSp>
        <p:nvGrpSpPr>
          <p:cNvPr id="58" name="Group 57"/>
          <p:cNvGrpSpPr/>
          <p:nvPr/>
        </p:nvGrpSpPr>
        <p:grpSpPr>
          <a:xfrm>
            <a:off x="4572128" y="3925294"/>
            <a:ext cx="1014289" cy="887503"/>
            <a:chOff x="317606" y="4133789"/>
            <a:chExt cx="1014289" cy="887503"/>
          </a:xfrm>
        </p:grpSpPr>
        <p:sp>
          <p:nvSpPr>
            <p:cNvPr id="59" name="Rectangle 58"/>
            <p:cNvSpPr/>
            <p:nvPr/>
          </p:nvSpPr>
          <p:spPr>
            <a:xfrm>
              <a:off x="317606" y="4133789"/>
              <a:ext cx="1014289" cy="887503"/>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lang="en-AU"/>
            </a:p>
          </p:txBody>
        </p:sp>
        <p:sp>
          <p:nvSpPr>
            <p:cNvPr id="60" name="TextBox 59"/>
            <p:cNvSpPr txBox="1"/>
            <p:nvPr/>
          </p:nvSpPr>
          <p:spPr>
            <a:xfrm>
              <a:off x="317606" y="4775071"/>
              <a:ext cx="1014289" cy="246221"/>
            </a:xfrm>
            <a:prstGeom prst="rect">
              <a:avLst/>
            </a:prstGeom>
            <a:noFill/>
            <a:ln w="28575">
              <a:solidFill>
                <a:schemeClr val="tx1"/>
              </a:solidFill>
            </a:ln>
          </p:spPr>
          <p:txBody>
            <a:bodyPr wrap="square" rtlCol="0">
              <a:spAutoFit/>
            </a:bodyPr>
            <a:lstStyle/>
            <a:p>
              <a:pPr algn="ctr"/>
              <a:r>
                <a:rPr lang="en-AU" sz="1000" dirty="0" smtClean="0">
                  <a:latin typeface="Comic Sans MS" panose="030F0702030302020204" pitchFamily="66" charset="0"/>
                </a:rPr>
                <a:t>text</a:t>
              </a:r>
              <a:endParaRPr lang="en-AU" sz="800" dirty="0">
                <a:latin typeface="Comic Sans MS" panose="030F0702030302020204" pitchFamily="66" charset="0"/>
              </a:endParaRPr>
            </a:p>
          </p:txBody>
        </p:sp>
      </p:grpSp>
      <p:grpSp>
        <p:nvGrpSpPr>
          <p:cNvPr id="61" name="Group 60"/>
          <p:cNvGrpSpPr/>
          <p:nvPr/>
        </p:nvGrpSpPr>
        <p:grpSpPr>
          <a:xfrm>
            <a:off x="5627398" y="3930834"/>
            <a:ext cx="1014289" cy="887503"/>
            <a:chOff x="317606" y="4133789"/>
            <a:chExt cx="1014289" cy="887503"/>
          </a:xfrm>
        </p:grpSpPr>
        <p:sp>
          <p:nvSpPr>
            <p:cNvPr id="62" name="Rectangle 61"/>
            <p:cNvSpPr/>
            <p:nvPr/>
          </p:nvSpPr>
          <p:spPr>
            <a:xfrm>
              <a:off x="317606" y="4133789"/>
              <a:ext cx="1014289" cy="887503"/>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lang="en-AU"/>
            </a:p>
          </p:txBody>
        </p:sp>
        <p:sp>
          <p:nvSpPr>
            <p:cNvPr id="63" name="TextBox 62"/>
            <p:cNvSpPr txBox="1"/>
            <p:nvPr/>
          </p:nvSpPr>
          <p:spPr>
            <a:xfrm>
              <a:off x="317606" y="4775071"/>
              <a:ext cx="1014289" cy="246221"/>
            </a:xfrm>
            <a:prstGeom prst="rect">
              <a:avLst/>
            </a:prstGeom>
            <a:noFill/>
            <a:ln w="28575">
              <a:solidFill>
                <a:schemeClr val="tx1"/>
              </a:solidFill>
            </a:ln>
          </p:spPr>
          <p:txBody>
            <a:bodyPr wrap="square" rtlCol="0">
              <a:spAutoFit/>
            </a:bodyPr>
            <a:lstStyle/>
            <a:p>
              <a:pPr algn="ctr"/>
              <a:r>
                <a:rPr lang="en-AU" sz="1000" dirty="0" smtClean="0">
                  <a:latin typeface="Comic Sans MS" panose="030F0702030302020204" pitchFamily="66" charset="0"/>
                </a:rPr>
                <a:t>text</a:t>
              </a:r>
              <a:endParaRPr lang="en-AU" sz="800" dirty="0">
                <a:latin typeface="Comic Sans MS" panose="030F0702030302020204" pitchFamily="66" charset="0"/>
              </a:endParaRPr>
            </a:p>
          </p:txBody>
        </p:sp>
      </p:grpSp>
      <p:grpSp>
        <p:nvGrpSpPr>
          <p:cNvPr id="64" name="Group 63"/>
          <p:cNvGrpSpPr/>
          <p:nvPr/>
        </p:nvGrpSpPr>
        <p:grpSpPr>
          <a:xfrm>
            <a:off x="4577941" y="4862537"/>
            <a:ext cx="1014289" cy="887503"/>
            <a:chOff x="317606" y="4133789"/>
            <a:chExt cx="1014289" cy="887503"/>
          </a:xfrm>
        </p:grpSpPr>
        <p:sp>
          <p:nvSpPr>
            <p:cNvPr id="65" name="Rectangle 64"/>
            <p:cNvSpPr/>
            <p:nvPr/>
          </p:nvSpPr>
          <p:spPr>
            <a:xfrm>
              <a:off x="317606" y="4133789"/>
              <a:ext cx="1014289" cy="887503"/>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lang="en-AU"/>
            </a:p>
          </p:txBody>
        </p:sp>
        <p:sp>
          <p:nvSpPr>
            <p:cNvPr id="66" name="TextBox 65"/>
            <p:cNvSpPr txBox="1"/>
            <p:nvPr/>
          </p:nvSpPr>
          <p:spPr>
            <a:xfrm>
              <a:off x="317606" y="4775071"/>
              <a:ext cx="1014289" cy="246221"/>
            </a:xfrm>
            <a:prstGeom prst="rect">
              <a:avLst/>
            </a:prstGeom>
            <a:noFill/>
            <a:ln w="28575">
              <a:solidFill>
                <a:schemeClr val="tx1"/>
              </a:solidFill>
            </a:ln>
          </p:spPr>
          <p:txBody>
            <a:bodyPr wrap="square" rtlCol="0">
              <a:spAutoFit/>
            </a:bodyPr>
            <a:lstStyle/>
            <a:p>
              <a:pPr algn="ctr"/>
              <a:r>
                <a:rPr lang="en-AU" sz="1000" dirty="0" smtClean="0">
                  <a:latin typeface="Comic Sans MS" panose="030F0702030302020204" pitchFamily="66" charset="0"/>
                </a:rPr>
                <a:t>text</a:t>
              </a:r>
              <a:endParaRPr lang="en-AU" sz="800" dirty="0">
                <a:latin typeface="Comic Sans MS" panose="030F0702030302020204" pitchFamily="66" charset="0"/>
              </a:endParaRPr>
            </a:p>
          </p:txBody>
        </p:sp>
      </p:grpSp>
      <p:grpSp>
        <p:nvGrpSpPr>
          <p:cNvPr id="67" name="Group 66"/>
          <p:cNvGrpSpPr/>
          <p:nvPr/>
        </p:nvGrpSpPr>
        <p:grpSpPr>
          <a:xfrm>
            <a:off x="5633211" y="4868077"/>
            <a:ext cx="1014289" cy="887503"/>
            <a:chOff x="317606" y="4133789"/>
            <a:chExt cx="1014289" cy="887503"/>
          </a:xfrm>
        </p:grpSpPr>
        <p:sp>
          <p:nvSpPr>
            <p:cNvPr id="68" name="Rectangle 67"/>
            <p:cNvSpPr/>
            <p:nvPr/>
          </p:nvSpPr>
          <p:spPr>
            <a:xfrm>
              <a:off x="317606" y="4133789"/>
              <a:ext cx="1014289" cy="887503"/>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lang="en-AU"/>
            </a:p>
          </p:txBody>
        </p:sp>
        <p:sp>
          <p:nvSpPr>
            <p:cNvPr id="69" name="TextBox 68"/>
            <p:cNvSpPr txBox="1"/>
            <p:nvPr/>
          </p:nvSpPr>
          <p:spPr>
            <a:xfrm>
              <a:off x="317606" y="4775071"/>
              <a:ext cx="1014289" cy="246221"/>
            </a:xfrm>
            <a:prstGeom prst="rect">
              <a:avLst/>
            </a:prstGeom>
            <a:noFill/>
            <a:ln w="28575">
              <a:solidFill>
                <a:schemeClr val="tx1"/>
              </a:solidFill>
            </a:ln>
          </p:spPr>
          <p:txBody>
            <a:bodyPr wrap="square" rtlCol="0">
              <a:spAutoFit/>
            </a:bodyPr>
            <a:lstStyle/>
            <a:p>
              <a:pPr algn="ctr"/>
              <a:r>
                <a:rPr lang="en-AU" sz="1000" dirty="0" smtClean="0">
                  <a:latin typeface="Comic Sans MS" panose="030F0702030302020204" pitchFamily="66" charset="0"/>
                </a:rPr>
                <a:t>text</a:t>
              </a:r>
              <a:endParaRPr lang="en-AU" sz="800" dirty="0">
                <a:latin typeface="Comic Sans MS" panose="030F0702030302020204" pitchFamily="66" charset="0"/>
              </a:endParaRPr>
            </a:p>
          </p:txBody>
        </p:sp>
      </p:grpSp>
      <p:grpSp>
        <p:nvGrpSpPr>
          <p:cNvPr id="70" name="Group 69"/>
          <p:cNvGrpSpPr/>
          <p:nvPr/>
        </p:nvGrpSpPr>
        <p:grpSpPr>
          <a:xfrm>
            <a:off x="6691460" y="3931074"/>
            <a:ext cx="1014289" cy="887503"/>
            <a:chOff x="317606" y="4133789"/>
            <a:chExt cx="1014289" cy="887503"/>
          </a:xfrm>
        </p:grpSpPr>
        <p:sp>
          <p:nvSpPr>
            <p:cNvPr id="71" name="Rectangle 70"/>
            <p:cNvSpPr/>
            <p:nvPr/>
          </p:nvSpPr>
          <p:spPr>
            <a:xfrm>
              <a:off x="317606" y="4133789"/>
              <a:ext cx="1014289" cy="887503"/>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lang="en-AU"/>
            </a:p>
          </p:txBody>
        </p:sp>
        <p:sp>
          <p:nvSpPr>
            <p:cNvPr id="72" name="TextBox 71"/>
            <p:cNvSpPr txBox="1"/>
            <p:nvPr/>
          </p:nvSpPr>
          <p:spPr>
            <a:xfrm>
              <a:off x="317606" y="4775071"/>
              <a:ext cx="1014289" cy="246221"/>
            </a:xfrm>
            <a:prstGeom prst="rect">
              <a:avLst/>
            </a:prstGeom>
            <a:noFill/>
            <a:ln w="28575">
              <a:solidFill>
                <a:schemeClr val="tx1"/>
              </a:solidFill>
            </a:ln>
          </p:spPr>
          <p:txBody>
            <a:bodyPr wrap="square" rtlCol="0">
              <a:spAutoFit/>
            </a:bodyPr>
            <a:lstStyle/>
            <a:p>
              <a:pPr algn="ctr"/>
              <a:r>
                <a:rPr lang="en-AU" sz="1000" dirty="0" smtClean="0">
                  <a:latin typeface="Comic Sans MS" panose="030F0702030302020204" pitchFamily="66" charset="0"/>
                </a:rPr>
                <a:t>text</a:t>
              </a:r>
              <a:endParaRPr lang="en-AU" sz="800" dirty="0">
                <a:latin typeface="Comic Sans MS" panose="030F0702030302020204" pitchFamily="66" charset="0"/>
              </a:endParaRPr>
            </a:p>
          </p:txBody>
        </p:sp>
      </p:grpSp>
      <p:grpSp>
        <p:nvGrpSpPr>
          <p:cNvPr id="73" name="Group 72"/>
          <p:cNvGrpSpPr/>
          <p:nvPr/>
        </p:nvGrpSpPr>
        <p:grpSpPr>
          <a:xfrm>
            <a:off x="7746730" y="3936614"/>
            <a:ext cx="1014289" cy="887503"/>
            <a:chOff x="317606" y="4133789"/>
            <a:chExt cx="1014289" cy="887503"/>
          </a:xfrm>
        </p:grpSpPr>
        <p:sp>
          <p:nvSpPr>
            <p:cNvPr id="74" name="Rectangle 73"/>
            <p:cNvSpPr/>
            <p:nvPr/>
          </p:nvSpPr>
          <p:spPr>
            <a:xfrm>
              <a:off x="317606" y="4133789"/>
              <a:ext cx="1014289" cy="887503"/>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lang="en-AU"/>
            </a:p>
          </p:txBody>
        </p:sp>
        <p:sp>
          <p:nvSpPr>
            <p:cNvPr id="75" name="TextBox 74"/>
            <p:cNvSpPr txBox="1"/>
            <p:nvPr/>
          </p:nvSpPr>
          <p:spPr>
            <a:xfrm>
              <a:off x="317606" y="4775071"/>
              <a:ext cx="1014289" cy="246221"/>
            </a:xfrm>
            <a:prstGeom prst="rect">
              <a:avLst/>
            </a:prstGeom>
            <a:noFill/>
            <a:ln w="28575">
              <a:solidFill>
                <a:schemeClr val="tx1"/>
              </a:solidFill>
            </a:ln>
          </p:spPr>
          <p:txBody>
            <a:bodyPr wrap="square" rtlCol="0">
              <a:spAutoFit/>
            </a:bodyPr>
            <a:lstStyle/>
            <a:p>
              <a:pPr algn="ctr"/>
              <a:r>
                <a:rPr lang="en-AU" sz="1000" dirty="0" smtClean="0">
                  <a:latin typeface="Comic Sans MS" panose="030F0702030302020204" pitchFamily="66" charset="0"/>
                </a:rPr>
                <a:t>text</a:t>
              </a:r>
              <a:endParaRPr lang="en-AU" sz="800" dirty="0">
                <a:latin typeface="Comic Sans MS" panose="030F0702030302020204" pitchFamily="66" charset="0"/>
              </a:endParaRPr>
            </a:p>
          </p:txBody>
        </p:sp>
      </p:grpSp>
      <p:grpSp>
        <p:nvGrpSpPr>
          <p:cNvPr id="76" name="Group 75"/>
          <p:cNvGrpSpPr/>
          <p:nvPr/>
        </p:nvGrpSpPr>
        <p:grpSpPr>
          <a:xfrm>
            <a:off x="6697273" y="4868317"/>
            <a:ext cx="1014289" cy="887503"/>
            <a:chOff x="317606" y="4133789"/>
            <a:chExt cx="1014289" cy="887503"/>
          </a:xfrm>
        </p:grpSpPr>
        <p:sp>
          <p:nvSpPr>
            <p:cNvPr id="77" name="Rectangle 76"/>
            <p:cNvSpPr/>
            <p:nvPr/>
          </p:nvSpPr>
          <p:spPr>
            <a:xfrm>
              <a:off x="317606" y="4133789"/>
              <a:ext cx="1014289" cy="887503"/>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lang="en-AU"/>
            </a:p>
          </p:txBody>
        </p:sp>
        <p:sp>
          <p:nvSpPr>
            <p:cNvPr id="78" name="TextBox 77"/>
            <p:cNvSpPr txBox="1"/>
            <p:nvPr/>
          </p:nvSpPr>
          <p:spPr>
            <a:xfrm>
              <a:off x="317606" y="4775071"/>
              <a:ext cx="1014289" cy="246221"/>
            </a:xfrm>
            <a:prstGeom prst="rect">
              <a:avLst/>
            </a:prstGeom>
            <a:noFill/>
            <a:ln w="28575">
              <a:solidFill>
                <a:schemeClr val="tx1"/>
              </a:solidFill>
            </a:ln>
          </p:spPr>
          <p:txBody>
            <a:bodyPr wrap="square" rtlCol="0">
              <a:spAutoFit/>
            </a:bodyPr>
            <a:lstStyle/>
            <a:p>
              <a:pPr algn="ctr"/>
              <a:r>
                <a:rPr lang="en-AU" sz="1000" dirty="0" smtClean="0">
                  <a:latin typeface="Comic Sans MS" panose="030F0702030302020204" pitchFamily="66" charset="0"/>
                </a:rPr>
                <a:t>text</a:t>
              </a:r>
              <a:endParaRPr lang="en-AU" sz="800" dirty="0">
                <a:latin typeface="Comic Sans MS" panose="030F0702030302020204" pitchFamily="66" charset="0"/>
              </a:endParaRPr>
            </a:p>
          </p:txBody>
        </p:sp>
      </p:grpSp>
      <p:grpSp>
        <p:nvGrpSpPr>
          <p:cNvPr id="79" name="Group 78"/>
          <p:cNvGrpSpPr/>
          <p:nvPr/>
        </p:nvGrpSpPr>
        <p:grpSpPr>
          <a:xfrm>
            <a:off x="7752543" y="4873857"/>
            <a:ext cx="1014289" cy="887503"/>
            <a:chOff x="317606" y="4133789"/>
            <a:chExt cx="1014289" cy="887503"/>
          </a:xfrm>
        </p:grpSpPr>
        <p:sp>
          <p:nvSpPr>
            <p:cNvPr id="80" name="Rectangle 79"/>
            <p:cNvSpPr/>
            <p:nvPr/>
          </p:nvSpPr>
          <p:spPr>
            <a:xfrm>
              <a:off x="317606" y="4133789"/>
              <a:ext cx="1014289" cy="887503"/>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lang="en-AU"/>
            </a:p>
          </p:txBody>
        </p:sp>
        <p:sp>
          <p:nvSpPr>
            <p:cNvPr id="81" name="TextBox 80"/>
            <p:cNvSpPr txBox="1"/>
            <p:nvPr/>
          </p:nvSpPr>
          <p:spPr>
            <a:xfrm>
              <a:off x="317606" y="4775071"/>
              <a:ext cx="1014289" cy="246221"/>
            </a:xfrm>
            <a:prstGeom prst="rect">
              <a:avLst/>
            </a:prstGeom>
            <a:noFill/>
            <a:ln w="28575">
              <a:solidFill>
                <a:schemeClr val="tx1"/>
              </a:solidFill>
            </a:ln>
          </p:spPr>
          <p:txBody>
            <a:bodyPr wrap="square" rtlCol="0">
              <a:spAutoFit/>
            </a:bodyPr>
            <a:lstStyle/>
            <a:p>
              <a:pPr algn="ctr"/>
              <a:r>
                <a:rPr lang="en-AU" sz="1000" dirty="0" smtClean="0">
                  <a:latin typeface="Comic Sans MS" panose="030F0702030302020204" pitchFamily="66" charset="0"/>
                </a:rPr>
                <a:t>text</a:t>
              </a:r>
              <a:endParaRPr lang="en-AU" sz="800" dirty="0">
                <a:latin typeface="Comic Sans MS" panose="030F0702030302020204" pitchFamily="66" charset="0"/>
              </a:endParaRPr>
            </a:p>
          </p:txBody>
        </p:sp>
      </p:grpSp>
      <p:sp>
        <p:nvSpPr>
          <p:cNvPr id="82" name="Footer Placeholder 1"/>
          <p:cNvSpPr>
            <a:spLocks noGrp="1"/>
          </p:cNvSpPr>
          <p:nvPr>
            <p:ph type="ftr" sz="quarter" idx="11"/>
          </p:nvPr>
        </p:nvSpPr>
        <p:spPr>
          <a:xfrm>
            <a:off x="9144000" y="5846766"/>
            <a:ext cx="1850085" cy="476250"/>
          </a:xfrm>
        </p:spPr>
        <p:txBody>
          <a:bodyPr/>
          <a:lstStyle/>
          <a:p>
            <a:pPr>
              <a:defRPr/>
            </a:pPr>
            <a:r>
              <a:rPr lang="en-AU" dirty="0" smtClean="0"/>
              <a:t>This document is released under Creative Commons License Attribution 4.0 International. Please feel free to share and adapt this document with appropriate credit to Giant Steps School.</a:t>
            </a:r>
            <a:endParaRPr lang="en-US" dirty="0"/>
          </a:p>
        </p:txBody>
      </p:sp>
      <p:pic>
        <p:nvPicPr>
          <p:cNvPr id="83" name="Picture 82"/>
          <p:cNvPicPr/>
          <p:nvPr/>
        </p:nvPicPr>
        <p:blipFill>
          <a:blip r:embed="rId5">
            <a:extLst>
              <a:ext uri="{28A0092B-C50C-407E-A947-70E740481C1C}">
                <a14:useLocalDpi xmlns:a14="http://schemas.microsoft.com/office/drawing/2010/main" val="0"/>
              </a:ext>
            </a:extLst>
          </a:blip>
          <a:stretch>
            <a:fillRect/>
          </a:stretch>
        </p:blipFill>
        <p:spPr>
          <a:xfrm>
            <a:off x="8253874" y="78440"/>
            <a:ext cx="798533" cy="1578275"/>
          </a:xfrm>
          <a:prstGeom prst="rect">
            <a:avLst/>
          </a:prstGeom>
        </p:spPr>
      </p:pic>
    </p:spTree>
    <p:extLst>
      <p:ext uri="{BB962C8B-B14F-4D97-AF65-F5344CB8AC3E}">
        <p14:creationId xmlns:p14="http://schemas.microsoft.com/office/powerpoint/2010/main" val="2694302767"/>
      </p:ext>
    </p:extLst>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70C49916-CA07-459A-9459-93794264C31D}" vid="{BD2AD05A-4248-4E80-8B56-DDA4E19CF1B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637</TotalTime>
  <Words>179</Words>
  <Application>Microsoft Office PowerPoint</Application>
  <PresentationFormat>On-screen Show (4:3)</PresentationFormat>
  <Paragraphs>66</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Comic Sans MS</vt:lpstr>
      <vt:lpstr>Theme1</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Lorrae Stutchbury</dc:creator>
  <cp:lastModifiedBy>Rachael Bowen</cp:lastModifiedBy>
  <cp:revision>53</cp:revision>
  <cp:lastPrinted>2016-03-01T23:58:36Z</cp:lastPrinted>
  <dcterms:created xsi:type="dcterms:W3CDTF">2016-03-01T22:26:53Z</dcterms:created>
  <dcterms:modified xsi:type="dcterms:W3CDTF">2016-10-27T23:59:22Z</dcterms:modified>
</cp:coreProperties>
</file>