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74" r:id="rId2"/>
    <p:sldId id="279" r:id="rId3"/>
    <p:sldId id="278" r:id="rId4"/>
    <p:sldId id="280" r:id="rId5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4B8BAB"/>
    <a:srgbClr val="FF944B"/>
    <a:srgbClr val="FF6600"/>
    <a:srgbClr val="FF85FF"/>
    <a:srgbClr val="9C5BCD"/>
    <a:srgbClr val="FFFF99"/>
    <a:srgbClr val="FF66FF"/>
    <a:srgbClr val="F8F2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5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ACF90-8444-4D12-B55C-C73BA36FF1E0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51F6B-B6FB-4DE0-8E65-56DDE4B7FBA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4173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1087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935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4258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9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28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5979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463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9382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866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4784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210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292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174171" y="108857"/>
            <a:ext cx="881742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latin typeface="Comic Sans MS" panose="030F0702030302020204" pitchFamily="66" charset="0"/>
              </a:rPr>
              <a:t>Swing tag photo template</a:t>
            </a:r>
          </a:p>
          <a:p>
            <a:endParaRPr lang="en-AU" sz="1600" dirty="0">
              <a:latin typeface="Comic Sans MS" panose="030F0702030302020204" pitchFamily="66" charset="0"/>
            </a:endParaRPr>
          </a:p>
          <a:p>
            <a:r>
              <a:rPr lang="en-AU" sz="1600" dirty="0">
                <a:latin typeface="Comic Sans MS" panose="030F0702030302020204" pitchFamily="66" charset="0"/>
              </a:rPr>
              <a:t>Insert photo </a:t>
            </a:r>
            <a:r>
              <a:rPr lang="en-AU" sz="1600" dirty="0" smtClean="0">
                <a:latin typeface="Comic Sans MS" panose="030F0702030302020204" pitchFamily="66" charset="0"/>
              </a:rPr>
              <a:t>and </a:t>
            </a:r>
            <a:r>
              <a:rPr lang="en-AU" sz="1600" dirty="0">
                <a:latin typeface="Comic Sans MS" panose="030F0702030302020204" pitchFamily="66" charset="0"/>
              </a:rPr>
              <a:t>enter </a:t>
            </a:r>
            <a:r>
              <a:rPr lang="en-AU" sz="1600" dirty="0" smtClean="0">
                <a:latin typeface="Comic Sans MS" panose="030F0702030302020204" pitchFamily="66" charset="0"/>
              </a:rPr>
              <a:t>word in </a:t>
            </a:r>
            <a:r>
              <a:rPr lang="en-AU" sz="1600" dirty="0">
                <a:latin typeface="Comic Sans MS" panose="030F0702030302020204" pitchFamily="66" charset="0"/>
              </a:rPr>
              <a:t>text </a:t>
            </a:r>
            <a:r>
              <a:rPr lang="en-AU" sz="1600" dirty="0" smtClean="0">
                <a:latin typeface="Comic Sans MS" panose="030F0702030302020204" pitchFamily="66" charset="0"/>
              </a:rPr>
              <a:t>box. Punch a hole on the top left corner, put them on a keyring/shower curtain ring and then attach to a lanyard</a:t>
            </a:r>
            <a:r>
              <a:rPr lang="en-AU" sz="1400" dirty="0" smtClean="0">
                <a:latin typeface="Comic Sans MS" panose="030F0702030302020204" pitchFamily="66" charset="0"/>
              </a:rPr>
              <a:t>.</a:t>
            </a:r>
            <a:endParaRPr lang="en-AU" sz="1400" dirty="0">
              <a:latin typeface="Comic Sans MS" panose="030F0702030302020204" pitchFamily="66" charset="0"/>
            </a:endParaRPr>
          </a:p>
          <a:p>
            <a:endParaRPr lang="en-AU" dirty="0">
              <a:latin typeface="Comic Sans MS" panose="030F0702030302020204" pitchFamily="66" charset="0"/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174171" y="1758844"/>
            <a:ext cx="2870635" cy="3673128"/>
            <a:chOff x="6866262" y="3512957"/>
            <a:chExt cx="2188605" cy="3070225"/>
          </a:xfrm>
        </p:grpSpPr>
        <p:grpSp>
          <p:nvGrpSpPr>
            <p:cNvPr id="62" name="Group 61"/>
            <p:cNvGrpSpPr/>
            <p:nvPr/>
          </p:nvGrpSpPr>
          <p:grpSpPr>
            <a:xfrm>
              <a:off x="6866262" y="3512957"/>
              <a:ext cx="2188605" cy="3070225"/>
              <a:chOff x="6902697" y="3734780"/>
              <a:chExt cx="1871189" cy="2552196"/>
            </a:xfrm>
          </p:grpSpPr>
          <p:sp>
            <p:nvSpPr>
              <p:cNvPr id="64" name="Rectangle 63"/>
              <p:cNvSpPr/>
              <p:nvPr/>
            </p:nvSpPr>
            <p:spPr>
              <a:xfrm>
                <a:off x="6902697" y="3734780"/>
                <a:ext cx="1871189" cy="2545973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6902697" y="5922244"/>
                <a:ext cx="1871189" cy="364732"/>
              </a:xfrm>
              <a:prstGeom prst="rect">
                <a:avLst/>
              </a:prstGeom>
              <a:solidFill>
                <a:srgbClr val="FFFF99"/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200" dirty="0" smtClean="0">
                    <a:latin typeface="Comic Sans MS" panose="030F0702030302020204" pitchFamily="66" charset="0"/>
                  </a:rPr>
                  <a:t>finished</a:t>
                </a:r>
                <a:endParaRPr lang="en-AU" dirty="0">
                  <a:latin typeface="Comic Sans MS" panose="030F0702030302020204" pitchFamily="66" charset="0"/>
                </a:endParaRPr>
              </a:p>
            </p:txBody>
          </p:sp>
        </p:grpSp>
        <p:pic>
          <p:nvPicPr>
            <p:cNvPr id="63" name="Picture 6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22567" y="3581399"/>
              <a:ext cx="2079918" cy="2499974"/>
            </a:xfrm>
            <a:prstGeom prst="rect">
              <a:avLst/>
            </a:prstGeom>
          </p:spPr>
        </p:pic>
      </p:grpSp>
      <p:grpSp>
        <p:nvGrpSpPr>
          <p:cNvPr id="4" name="Group 3"/>
          <p:cNvGrpSpPr/>
          <p:nvPr/>
        </p:nvGrpSpPr>
        <p:grpSpPr>
          <a:xfrm>
            <a:off x="3147567" y="1748867"/>
            <a:ext cx="2870635" cy="3682310"/>
            <a:chOff x="3147567" y="1748867"/>
            <a:chExt cx="2870635" cy="3682310"/>
          </a:xfrm>
        </p:grpSpPr>
        <p:grpSp>
          <p:nvGrpSpPr>
            <p:cNvPr id="67" name="Group 66"/>
            <p:cNvGrpSpPr/>
            <p:nvPr/>
          </p:nvGrpSpPr>
          <p:grpSpPr>
            <a:xfrm>
              <a:off x="3147567" y="1748867"/>
              <a:ext cx="2870635" cy="3682310"/>
              <a:chOff x="6902697" y="3734780"/>
              <a:chExt cx="1871189" cy="2558576"/>
            </a:xfrm>
          </p:grpSpPr>
          <p:sp>
            <p:nvSpPr>
              <p:cNvPr id="69" name="Rectangle 68"/>
              <p:cNvSpPr/>
              <p:nvPr/>
            </p:nvSpPr>
            <p:spPr>
              <a:xfrm>
                <a:off x="6902697" y="3734780"/>
                <a:ext cx="1871189" cy="2545973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6902697" y="5929808"/>
                <a:ext cx="1871189" cy="363548"/>
              </a:xfrm>
              <a:prstGeom prst="rect">
                <a:avLst/>
              </a:prstGeom>
              <a:solidFill>
                <a:srgbClr val="FFFF99"/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2800" dirty="0" smtClean="0">
                    <a:latin typeface="Comic Sans MS" panose="030F0702030302020204" pitchFamily="66" charset="0"/>
                  </a:rPr>
                  <a:t>toilet</a:t>
                </a:r>
                <a:endParaRPr lang="en-AU" dirty="0">
                  <a:latin typeface="Comic Sans MS" panose="030F0702030302020204" pitchFamily="66" charset="0"/>
                </a:endParaRPr>
              </a:p>
            </p:txBody>
          </p:sp>
        </p:grpSp>
        <p:pic>
          <p:nvPicPr>
            <p:cNvPr id="76" name="Picture 7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4990" y="1892788"/>
              <a:ext cx="2275787" cy="2975260"/>
            </a:xfrm>
            <a:prstGeom prst="rect">
              <a:avLst/>
            </a:prstGeom>
          </p:spPr>
        </p:pic>
      </p:grpSp>
      <p:grpSp>
        <p:nvGrpSpPr>
          <p:cNvPr id="5" name="Group 4"/>
          <p:cNvGrpSpPr/>
          <p:nvPr/>
        </p:nvGrpSpPr>
        <p:grpSpPr>
          <a:xfrm>
            <a:off x="6120965" y="1758844"/>
            <a:ext cx="2870635" cy="3671424"/>
            <a:chOff x="6120965" y="1758844"/>
            <a:chExt cx="2870635" cy="3671424"/>
          </a:xfrm>
        </p:grpSpPr>
        <p:grpSp>
          <p:nvGrpSpPr>
            <p:cNvPr id="72" name="Group 71"/>
            <p:cNvGrpSpPr/>
            <p:nvPr/>
          </p:nvGrpSpPr>
          <p:grpSpPr>
            <a:xfrm>
              <a:off x="6120965" y="1758844"/>
              <a:ext cx="2870635" cy="3671424"/>
              <a:chOff x="6902697" y="3734780"/>
              <a:chExt cx="1871189" cy="2551012"/>
            </a:xfrm>
          </p:grpSpPr>
          <p:sp>
            <p:nvSpPr>
              <p:cNvPr id="74" name="Rectangle 73"/>
              <p:cNvSpPr/>
              <p:nvPr/>
            </p:nvSpPr>
            <p:spPr>
              <a:xfrm>
                <a:off x="6902697" y="3734780"/>
                <a:ext cx="1871189" cy="2545973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6902697" y="5922244"/>
                <a:ext cx="1871189" cy="363548"/>
              </a:xfrm>
              <a:prstGeom prst="rect">
                <a:avLst/>
              </a:prstGeom>
              <a:solidFill>
                <a:srgbClr val="FFFF99"/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2800" dirty="0" smtClean="0">
                    <a:latin typeface="Comic Sans MS" panose="030F0702030302020204" pitchFamily="66" charset="0"/>
                  </a:rPr>
                  <a:t>help</a:t>
                </a:r>
                <a:endParaRPr lang="en-AU" dirty="0">
                  <a:latin typeface="Comic Sans MS" panose="030F0702030302020204" pitchFamily="66" charset="0"/>
                </a:endParaRPr>
              </a:p>
            </p:txBody>
          </p:sp>
        </p:grpSp>
        <p:pic>
          <p:nvPicPr>
            <p:cNvPr id="77" name="Picture 76"/>
            <p:cNvPicPr>
              <a:picLocks noChangeAspect="1"/>
            </p:cNvPicPr>
            <p:nvPr/>
          </p:nvPicPr>
          <p:blipFill rotWithShape="1">
            <a:blip r:embed="rId4"/>
            <a:srcRect l="2846" t="2262" r="4784" b="2743"/>
            <a:stretch/>
          </p:blipFill>
          <p:spPr>
            <a:xfrm>
              <a:off x="6357848" y="1875727"/>
              <a:ext cx="2396867" cy="3009382"/>
            </a:xfrm>
            <a:prstGeom prst="rect">
              <a:avLst/>
            </a:prstGeom>
          </p:spPr>
        </p:pic>
      </p:grpSp>
      <p:sp>
        <p:nvSpPr>
          <p:cNvPr id="1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5080" y="6330410"/>
            <a:ext cx="8895890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19" name="Picture 18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662" y="16549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17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147567" y="1748867"/>
            <a:ext cx="2870635" cy="3671424"/>
            <a:chOff x="3147567" y="1748867"/>
            <a:chExt cx="2870635" cy="3671424"/>
          </a:xfrm>
        </p:grpSpPr>
        <p:grpSp>
          <p:nvGrpSpPr>
            <p:cNvPr id="67" name="Group 66"/>
            <p:cNvGrpSpPr/>
            <p:nvPr/>
          </p:nvGrpSpPr>
          <p:grpSpPr>
            <a:xfrm>
              <a:off x="3147567" y="1748867"/>
              <a:ext cx="2870635" cy="3671424"/>
              <a:chOff x="6902697" y="3734780"/>
              <a:chExt cx="1871189" cy="2551012"/>
            </a:xfrm>
          </p:grpSpPr>
          <p:sp>
            <p:nvSpPr>
              <p:cNvPr id="69" name="Rectangle 68"/>
              <p:cNvSpPr/>
              <p:nvPr/>
            </p:nvSpPr>
            <p:spPr>
              <a:xfrm>
                <a:off x="6902697" y="3734780"/>
                <a:ext cx="1871189" cy="2545973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6902697" y="5922244"/>
                <a:ext cx="1871189" cy="363548"/>
              </a:xfrm>
              <a:prstGeom prst="rect">
                <a:avLst/>
              </a:prstGeom>
              <a:solidFill>
                <a:srgbClr val="FFFF99"/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2800" dirty="0" smtClean="0">
                    <a:latin typeface="Comic Sans MS" panose="030F0702030302020204" pitchFamily="66" charset="0"/>
                  </a:rPr>
                  <a:t>yes</a:t>
                </a:r>
                <a:endParaRPr lang="en-AU" dirty="0">
                  <a:latin typeface="Comic Sans MS" panose="030F0702030302020204" pitchFamily="66" charset="0"/>
                </a:endParaRPr>
              </a:p>
            </p:txBody>
          </p:sp>
        </p:grpSp>
        <p:pic>
          <p:nvPicPr>
            <p:cNvPr id="58" name="Picture 57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413903" y="2092787"/>
              <a:ext cx="2337964" cy="2553231"/>
            </a:xfrm>
            <a:prstGeom prst="rect">
              <a:avLst/>
            </a:prstGeom>
          </p:spPr>
        </p:pic>
      </p:grpSp>
      <p:grpSp>
        <p:nvGrpSpPr>
          <p:cNvPr id="2" name="Group 1"/>
          <p:cNvGrpSpPr/>
          <p:nvPr/>
        </p:nvGrpSpPr>
        <p:grpSpPr>
          <a:xfrm>
            <a:off x="5902856" y="1589448"/>
            <a:ext cx="3241144" cy="3833568"/>
            <a:chOff x="5902856" y="1589448"/>
            <a:chExt cx="3241144" cy="3833568"/>
          </a:xfrm>
        </p:grpSpPr>
        <p:grpSp>
          <p:nvGrpSpPr>
            <p:cNvPr id="72" name="Group 71"/>
            <p:cNvGrpSpPr/>
            <p:nvPr/>
          </p:nvGrpSpPr>
          <p:grpSpPr>
            <a:xfrm>
              <a:off x="6120965" y="1758844"/>
              <a:ext cx="2870635" cy="3664172"/>
              <a:chOff x="6902697" y="3734780"/>
              <a:chExt cx="1871189" cy="2545973"/>
            </a:xfrm>
          </p:grpSpPr>
          <p:sp>
            <p:nvSpPr>
              <p:cNvPr id="74" name="Rectangle 73"/>
              <p:cNvSpPr/>
              <p:nvPr/>
            </p:nvSpPr>
            <p:spPr>
              <a:xfrm>
                <a:off x="6902697" y="3734780"/>
                <a:ext cx="1871189" cy="2545973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6902697" y="5914680"/>
                <a:ext cx="1871189" cy="363548"/>
              </a:xfrm>
              <a:prstGeom prst="rect">
                <a:avLst/>
              </a:prstGeom>
              <a:solidFill>
                <a:srgbClr val="FFFF99"/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2800" dirty="0" smtClean="0">
                    <a:latin typeface="Comic Sans MS" panose="030F0702030302020204" pitchFamily="66" charset="0"/>
                  </a:rPr>
                  <a:t>no</a:t>
                </a:r>
                <a:endParaRPr lang="en-AU" dirty="0">
                  <a:latin typeface="Comic Sans MS" panose="030F0702030302020204" pitchFamily="66" charset="0"/>
                </a:endParaRPr>
              </a:p>
            </p:txBody>
          </p:sp>
        </p:grpSp>
        <p:sp>
          <p:nvSpPr>
            <p:cNvPr id="59" name="Multiply 58"/>
            <p:cNvSpPr/>
            <p:nvPr/>
          </p:nvSpPr>
          <p:spPr>
            <a:xfrm>
              <a:off x="5902856" y="1589448"/>
              <a:ext cx="3241144" cy="3346556"/>
            </a:xfrm>
            <a:prstGeom prst="mathMultiply">
              <a:avLst>
                <a:gd name="adj1" fmla="val 20187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ln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74171" y="1758844"/>
            <a:ext cx="2870635" cy="3664172"/>
            <a:chOff x="174171" y="1758844"/>
            <a:chExt cx="2870635" cy="3664172"/>
          </a:xfrm>
        </p:grpSpPr>
        <p:grpSp>
          <p:nvGrpSpPr>
            <p:cNvPr id="62" name="Group 61"/>
            <p:cNvGrpSpPr/>
            <p:nvPr/>
          </p:nvGrpSpPr>
          <p:grpSpPr>
            <a:xfrm>
              <a:off x="174171" y="1758844"/>
              <a:ext cx="2870635" cy="3664172"/>
              <a:chOff x="6902697" y="3734780"/>
              <a:chExt cx="1871189" cy="2545973"/>
            </a:xfrm>
          </p:grpSpPr>
          <p:sp>
            <p:nvSpPr>
              <p:cNvPr id="64" name="Rectangle 63"/>
              <p:cNvSpPr/>
              <p:nvPr/>
            </p:nvSpPr>
            <p:spPr>
              <a:xfrm>
                <a:off x="6902697" y="3734780"/>
                <a:ext cx="1871189" cy="2545973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6902697" y="5914680"/>
                <a:ext cx="1871189" cy="363548"/>
              </a:xfrm>
              <a:prstGeom prst="rect">
                <a:avLst/>
              </a:prstGeom>
              <a:solidFill>
                <a:srgbClr val="FFFF99"/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2800" dirty="0" smtClean="0">
                    <a:latin typeface="Comic Sans MS" panose="030F0702030302020204" pitchFamily="66" charset="0"/>
                  </a:rPr>
                  <a:t>Giant Steps</a:t>
                </a:r>
                <a:endParaRPr lang="en-AU" sz="1600" dirty="0">
                  <a:latin typeface="Comic Sans MS" panose="030F0702030302020204" pitchFamily="66" charset="0"/>
                </a:endParaRPr>
              </a:p>
            </p:txBody>
          </p:sp>
        </p:grpSp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331" r="16006"/>
            <a:stretch/>
          </p:blipFill>
          <p:spPr>
            <a:xfrm>
              <a:off x="221559" y="1931660"/>
              <a:ext cx="2775857" cy="2788396"/>
            </a:xfrm>
            <a:prstGeom prst="rect">
              <a:avLst/>
            </a:prstGeom>
          </p:spPr>
        </p:pic>
      </p:grpSp>
      <p:sp>
        <p:nvSpPr>
          <p:cNvPr id="1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5080" y="6330410"/>
            <a:ext cx="8895890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18" name="Picture 1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467" y="0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524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roup 71"/>
          <p:cNvGrpSpPr/>
          <p:nvPr/>
        </p:nvGrpSpPr>
        <p:grpSpPr>
          <a:xfrm>
            <a:off x="6120965" y="1758844"/>
            <a:ext cx="2870635" cy="3673128"/>
            <a:chOff x="6902697" y="3734780"/>
            <a:chExt cx="1871189" cy="2552196"/>
          </a:xfrm>
        </p:grpSpPr>
        <p:sp>
          <p:nvSpPr>
            <p:cNvPr id="74" name="Rectangle 73"/>
            <p:cNvSpPr/>
            <p:nvPr/>
          </p:nvSpPr>
          <p:spPr>
            <a:xfrm>
              <a:off x="6902697" y="3734780"/>
              <a:ext cx="1871189" cy="254597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902697" y="5922244"/>
              <a:ext cx="1871189" cy="364732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3200" dirty="0" smtClean="0">
                  <a:latin typeface="Comic Sans MS" panose="030F0702030302020204" pitchFamily="66" charset="0"/>
                </a:rPr>
                <a:t>text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74171" y="1758844"/>
            <a:ext cx="2870635" cy="3671424"/>
            <a:chOff x="174171" y="1758844"/>
            <a:chExt cx="2870635" cy="3671424"/>
          </a:xfrm>
        </p:grpSpPr>
        <p:grpSp>
          <p:nvGrpSpPr>
            <p:cNvPr id="62" name="Group 61"/>
            <p:cNvGrpSpPr/>
            <p:nvPr/>
          </p:nvGrpSpPr>
          <p:grpSpPr>
            <a:xfrm>
              <a:off x="174171" y="1758844"/>
              <a:ext cx="2870635" cy="3671424"/>
              <a:chOff x="6902697" y="3734780"/>
              <a:chExt cx="1871189" cy="2551012"/>
            </a:xfrm>
          </p:grpSpPr>
          <p:sp>
            <p:nvSpPr>
              <p:cNvPr id="64" name="Rectangle 63"/>
              <p:cNvSpPr/>
              <p:nvPr/>
            </p:nvSpPr>
            <p:spPr>
              <a:xfrm>
                <a:off x="6902697" y="3734780"/>
                <a:ext cx="1871189" cy="2545973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6902697" y="5922244"/>
                <a:ext cx="1871189" cy="363548"/>
              </a:xfrm>
              <a:prstGeom prst="rect">
                <a:avLst/>
              </a:prstGeom>
              <a:solidFill>
                <a:srgbClr val="FFFF99"/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2800" dirty="0" smtClean="0">
                    <a:latin typeface="Comic Sans MS" panose="030F0702030302020204" pitchFamily="66" charset="0"/>
                  </a:rPr>
                  <a:t>walk</a:t>
                </a:r>
                <a:endParaRPr lang="en-AU" dirty="0">
                  <a:latin typeface="Comic Sans MS" panose="030F0702030302020204" pitchFamily="66" charset="0"/>
                </a:endParaRPr>
              </a:p>
            </p:txBody>
          </p:sp>
        </p:grpSp>
        <p:pic>
          <p:nvPicPr>
            <p:cNvPr id="49" name="Picture 48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014" t="1870" r="12316" b="20372"/>
            <a:stretch/>
          </p:blipFill>
          <p:spPr>
            <a:xfrm>
              <a:off x="235607" y="2296861"/>
              <a:ext cx="2747762" cy="2250956"/>
            </a:xfrm>
            <a:prstGeom prst="rect">
              <a:avLst/>
            </a:prstGeom>
          </p:spPr>
        </p:pic>
      </p:grpSp>
      <p:grpSp>
        <p:nvGrpSpPr>
          <p:cNvPr id="3" name="Group 2"/>
          <p:cNvGrpSpPr/>
          <p:nvPr/>
        </p:nvGrpSpPr>
        <p:grpSpPr>
          <a:xfrm>
            <a:off x="3147567" y="1748867"/>
            <a:ext cx="2870635" cy="3682310"/>
            <a:chOff x="3147567" y="1748867"/>
            <a:chExt cx="2870635" cy="3682310"/>
          </a:xfrm>
        </p:grpSpPr>
        <p:grpSp>
          <p:nvGrpSpPr>
            <p:cNvPr id="67" name="Group 66"/>
            <p:cNvGrpSpPr/>
            <p:nvPr/>
          </p:nvGrpSpPr>
          <p:grpSpPr>
            <a:xfrm>
              <a:off x="3147567" y="1748867"/>
              <a:ext cx="2870635" cy="3682310"/>
              <a:chOff x="6902697" y="3734780"/>
              <a:chExt cx="1871189" cy="2558576"/>
            </a:xfrm>
          </p:grpSpPr>
          <p:sp>
            <p:nvSpPr>
              <p:cNvPr id="69" name="Rectangle 68"/>
              <p:cNvSpPr/>
              <p:nvPr/>
            </p:nvSpPr>
            <p:spPr>
              <a:xfrm>
                <a:off x="6902697" y="3734780"/>
                <a:ext cx="1871189" cy="2545973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6902697" y="5929808"/>
                <a:ext cx="1871189" cy="363548"/>
              </a:xfrm>
              <a:prstGeom prst="rect">
                <a:avLst/>
              </a:prstGeom>
              <a:solidFill>
                <a:srgbClr val="FFFF99"/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2800" dirty="0" smtClean="0">
                    <a:latin typeface="Comic Sans MS" panose="030F0702030302020204" pitchFamily="66" charset="0"/>
                  </a:rPr>
                  <a:t>break</a:t>
                </a:r>
                <a:endParaRPr lang="en-AU" dirty="0">
                  <a:latin typeface="Comic Sans MS" panose="030F0702030302020204" pitchFamily="66" charset="0"/>
                </a:endParaRPr>
              </a:p>
            </p:txBody>
          </p:sp>
        </p:grpSp>
        <p:pic>
          <p:nvPicPr>
            <p:cNvPr id="50" name="Picture 4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36" t="14194" r="19967" b="14482"/>
            <a:stretch/>
          </p:blipFill>
          <p:spPr>
            <a:xfrm>
              <a:off x="3204995" y="1833115"/>
              <a:ext cx="2755777" cy="2990596"/>
            </a:xfrm>
            <a:prstGeom prst="rect">
              <a:avLst/>
            </a:prstGeom>
          </p:spPr>
        </p:pic>
      </p:grpSp>
      <p:sp>
        <p:nvSpPr>
          <p:cNvPr id="1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5080" y="6330410"/>
            <a:ext cx="8895890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16" name="Picture 1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2437" y="71268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73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/>
          <p:cNvGrpSpPr/>
          <p:nvPr/>
        </p:nvGrpSpPr>
        <p:grpSpPr>
          <a:xfrm>
            <a:off x="174171" y="1758844"/>
            <a:ext cx="2870635" cy="3664172"/>
            <a:chOff x="6902697" y="3734780"/>
            <a:chExt cx="1871189" cy="2545973"/>
          </a:xfrm>
        </p:grpSpPr>
        <p:sp>
          <p:nvSpPr>
            <p:cNvPr id="64" name="Rectangle 63"/>
            <p:cNvSpPr/>
            <p:nvPr/>
          </p:nvSpPr>
          <p:spPr>
            <a:xfrm>
              <a:off x="6902697" y="3734780"/>
              <a:ext cx="1871189" cy="254597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902697" y="5914680"/>
              <a:ext cx="1871189" cy="363548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2800" dirty="0" smtClean="0">
                  <a:latin typeface="Comic Sans MS" panose="030F0702030302020204" pitchFamily="66" charset="0"/>
                </a:rPr>
                <a:t>text</a:t>
              </a:r>
              <a:endParaRPr lang="en-AU" sz="16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3147567" y="1748867"/>
            <a:ext cx="2870635" cy="3671424"/>
            <a:chOff x="6902697" y="3734780"/>
            <a:chExt cx="1871189" cy="2551012"/>
          </a:xfrm>
        </p:grpSpPr>
        <p:sp>
          <p:nvSpPr>
            <p:cNvPr id="69" name="Rectangle 68"/>
            <p:cNvSpPr/>
            <p:nvPr/>
          </p:nvSpPr>
          <p:spPr>
            <a:xfrm>
              <a:off x="6902697" y="3734780"/>
              <a:ext cx="1871189" cy="254597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902697" y="5922244"/>
              <a:ext cx="1871189" cy="363548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2800" dirty="0" smtClean="0">
                  <a:latin typeface="Comic Sans MS" panose="030F0702030302020204" pitchFamily="66" charset="0"/>
                </a:rPr>
                <a:t>text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6120965" y="1758844"/>
            <a:ext cx="2870635" cy="3664172"/>
            <a:chOff x="6902697" y="3734780"/>
            <a:chExt cx="1871189" cy="2545973"/>
          </a:xfrm>
        </p:grpSpPr>
        <p:sp>
          <p:nvSpPr>
            <p:cNvPr id="74" name="Rectangle 73"/>
            <p:cNvSpPr/>
            <p:nvPr/>
          </p:nvSpPr>
          <p:spPr>
            <a:xfrm>
              <a:off x="6902697" y="3734780"/>
              <a:ext cx="1871189" cy="2545973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902697" y="5914680"/>
              <a:ext cx="1871189" cy="363548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2800" dirty="0" smtClean="0">
                  <a:latin typeface="Comic Sans MS" panose="030F0702030302020204" pitchFamily="66" charset="0"/>
                </a:rPr>
                <a:t>text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1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5080" y="6330410"/>
            <a:ext cx="8895890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12" name="Picture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067" y="0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64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70C49916-CA07-459A-9459-93794264C31D}" vid="{BD2AD05A-4248-4E80-8B56-DDA4E19CF1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638</TotalTime>
  <Words>165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Theme1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Lorrae Stutchbury</dc:creator>
  <cp:lastModifiedBy>Rachael Bowen</cp:lastModifiedBy>
  <cp:revision>53</cp:revision>
  <cp:lastPrinted>2016-03-01T23:58:36Z</cp:lastPrinted>
  <dcterms:created xsi:type="dcterms:W3CDTF">2016-03-01T22:26:53Z</dcterms:created>
  <dcterms:modified xsi:type="dcterms:W3CDTF">2016-10-28T00:17:00Z</dcterms:modified>
</cp:coreProperties>
</file>