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4" r:id="rId2"/>
    <p:sldId id="301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07504" y="620688"/>
            <a:ext cx="8928992" cy="29035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07504" y="620688"/>
            <a:ext cx="8928992" cy="432048"/>
          </a:xfrm>
          <a:prstGeom prst="rect">
            <a:avLst/>
          </a:prstGeom>
          <a:solidFill>
            <a:srgbClr val="FFFFCC"/>
          </a:solidFill>
          <a:ln w="1905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Transport Card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7544" y="1116013"/>
            <a:ext cx="2088232" cy="2312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Student pic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44208" y="1116013"/>
            <a:ext cx="2088232" cy="2312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M</a:t>
            </a:r>
            <a:r>
              <a:rPr lang="en-AU" dirty="0" smtClean="0">
                <a:solidFill>
                  <a:schemeClr val="tx1"/>
                </a:solidFill>
              </a:rPr>
              <a:t>ode of transport walking –bus- car train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7504" y="3534755"/>
            <a:ext cx="8928992" cy="29035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2699792" y="1116013"/>
            <a:ext cx="2088232" cy="2312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Staff/Parent pic (who)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5075344" y="2072451"/>
            <a:ext cx="992321" cy="3600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7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7549">
            <a:off x="3302557" y="3928506"/>
            <a:ext cx="2538154" cy="224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Right Arrow 57"/>
          <p:cNvSpPr/>
          <p:nvPr/>
        </p:nvSpPr>
        <p:spPr>
          <a:xfrm rot="1097773">
            <a:off x="2898791" y="4161124"/>
            <a:ext cx="274760" cy="20644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Rectangle 60"/>
          <p:cNvSpPr/>
          <p:nvPr/>
        </p:nvSpPr>
        <p:spPr>
          <a:xfrm>
            <a:off x="683568" y="3790849"/>
            <a:ext cx="2088232" cy="2312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Mode of transport walking –bus- car train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300192" y="3830024"/>
            <a:ext cx="2088232" cy="2312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Destination (where)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261" y="72599"/>
            <a:ext cx="906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Comic Sans MS" panose="030F0702030302020204" pitchFamily="66" charset="0"/>
              </a:rPr>
              <a:t>Cut out, laminate and put soft Velcro in the middle of the squares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81926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8239" y="3998653"/>
            <a:ext cx="1979821" cy="2266231"/>
            <a:chOff x="337039" y="3767438"/>
            <a:chExt cx="1871190" cy="2600439"/>
          </a:xfrm>
        </p:grpSpPr>
        <p:sp>
          <p:nvSpPr>
            <p:cNvPr id="14" name="Rectangle 13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8239" y="1671911"/>
            <a:ext cx="1979821" cy="2266231"/>
            <a:chOff x="337039" y="3767438"/>
            <a:chExt cx="1871190" cy="2600439"/>
          </a:xfrm>
        </p:grpSpPr>
        <p:sp>
          <p:nvSpPr>
            <p:cNvPr id="17" name="Rectangle 16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93568" y="3996411"/>
            <a:ext cx="1979821" cy="2266231"/>
            <a:chOff x="337039" y="3767438"/>
            <a:chExt cx="1871190" cy="2600439"/>
          </a:xfrm>
        </p:grpSpPr>
        <p:sp>
          <p:nvSpPr>
            <p:cNvPr id="20" name="Rectangle 19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493568" y="1669669"/>
            <a:ext cx="1979821" cy="2266231"/>
            <a:chOff x="337039" y="3767438"/>
            <a:chExt cx="1871190" cy="2600439"/>
          </a:xfrm>
        </p:grpSpPr>
        <p:sp>
          <p:nvSpPr>
            <p:cNvPr id="24" name="Rectangle 23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68896" y="3998653"/>
            <a:ext cx="1979821" cy="2266231"/>
            <a:chOff x="337039" y="3767438"/>
            <a:chExt cx="1871190" cy="2600439"/>
          </a:xfrm>
        </p:grpSpPr>
        <p:sp>
          <p:nvSpPr>
            <p:cNvPr id="27" name="Rectangle 26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68896" y="1671911"/>
            <a:ext cx="1979821" cy="2266231"/>
            <a:chOff x="337039" y="3767438"/>
            <a:chExt cx="1871190" cy="2600439"/>
          </a:xfrm>
        </p:grpSpPr>
        <p:sp>
          <p:nvSpPr>
            <p:cNvPr id="30" name="Rectangle 29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44225" y="3996411"/>
            <a:ext cx="1979821" cy="2266231"/>
            <a:chOff x="337039" y="3767438"/>
            <a:chExt cx="1871190" cy="2600439"/>
          </a:xfrm>
        </p:grpSpPr>
        <p:sp>
          <p:nvSpPr>
            <p:cNvPr id="36" name="Rectangle 35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644225" y="1656222"/>
            <a:ext cx="1979821" cy="2266231"/>
            <a:chOff x="337039" y="3767438"/>
            <a:chExt cx="1871190" cy="2600439"/>
          </a:xfrm>
        </p:grpSpPr>
        <p:sp>
          <p:nvSpPr>
            <p:cNvPr id="40" name="Rectangle 39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7039" y="5944078"/>
              <a:ext cx="1871189" cy="423799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text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4171" y="202986"/>
            <a:ext cx="88174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Transport Card Photo Templates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Insert photo of person, mode of transport</a:t>
            </a:r>
            <a:r>
              <a:rPr lang="en-AU" sz="1600" dirty="0">
                <a:latin typeface="Comic Sans MS" panose="030F0702030302020204" pitchFamily="66" charset="0"/>
              </a:rPr>
              <a:t> </a:t>
            </a:r>
            <a:r>
              <a:rPr lang="en-AU" sz="1600" dirty="0" smtClean="0">
                <a:latin typeface="Comic Sans MS" panose="030F0702030302020204" pitchFamily="66" charset="0"/>
              </a:rPr>
              <a:t>or destination and enter then text </a:t>
            </a:r>
            <a:r>
              <a:rPr lang="en-AU" sz="1600" dirty="0">
                <a:latin typeface="Comic Sans MS" panose="030F0702030302020204" pitchFamily="66" charset="0"/>
              </a:rPr>
              <a:t>box. </a:t>
            </a:r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Cut </a:t>
            </a:r>
            <a:r>
              <a:rPr lang="en-AU" sz="1600" dirty="0">
                <a:latin typeface="Comic Sans MS" panose="030F0702030302020204" pitchFamily="66" charset="0"/>
              </a:rPr>
              <a:t>out, laminate, put hard </a:t>
            </a:r>
            <a:r>
              <a:rPr lang="en-AU" sz="1600" dirty="0" err="1" smtClean="0">
                <a:latin typeface="Comic Sans MS" panose="030F0702030302020204" pitchFamily="66" charset="0"/>
              </a:rPr>
              <a:t>velcro</a:t>
            </a:r>
            <a:r>
              <a:rPr lang="en-AU" sz="1600" dirty="0" smtClean="0">
                <a:latin typeface="Comic Sans MS" panose="030F0702030302020204" pitchFamily="66" charset="0"/>
              </a:rPr>
              <a:t> </a:t>
            </a:r>
            <a:r>
              <a:rPr lang="en-AU" sz="1600" dirty="0">
                <a:latin typeface="Comic Sans MS" panose="030F0702030302020204" pitchFamily="66" charset="0"/>
              </a:rPr>
              <a:t>on the back and use </a:t>
            </a:r>
            <a:r>
              <a:rPr lang="en-AU" sz="1600" dirty="0" smtClean="0">
                <a:latin typeface="Comic Sans MS" panose="030F0702030302020204" pitchFamily="66" charset="0"/>
              </a:rPr>
              <a:t>transport card. </a:t>
            </a: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3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080" y="6330410"/>
            <a:ext cx="8895890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33" name="Picture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635</TotalTime>
  <Words>145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2016-10-28T00:18:00Z</dcterms:modified>
</cp:coreProperties>
</file>