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04" r:id="rId2"/>
    <p:sldId id="301" r:id="rId3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4B8BAB"/>
    <a:srgbClr val="FF944B"/>
    <a:srgbClr val="FF6600"/>
    <a:srgbClr val="FF85FF"/>
    <a:srgbClr val="9C5BCD"/>
    <a:srgbClr val="FFFF99"/>
    <a:srgbClr val="FF66FF"/>
    <a:srgbClr val="F8F2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5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ACF90-8444-4D12-B55C-C73BA36FF1E0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51F6B-B6FB-4DE0-8E65-56DDE4B7FBA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4173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1087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9356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4258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9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28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5979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463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59382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8665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4784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210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292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107504" y="620688"/>
            <a:ext cx="8928992" cy="290352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107504" y="620688"/>
            <a:ext cx="8928992" cy="432048"/>
          </a:xfrm>
          <a:prstGeom prst="rect">
            <a:avLst/>
          </a:prstGeom>
          <a:solidFill>
            <a:srgbClr val="FFFFCC"/>
          </a:solidFill>
          <a:ln w="19050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Transport Card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67544" y="1116013"/>
            <a:ext cx="2088232" cy="23129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solidFill>
                  <a:schemeClr val="tx1"/>
                </a:solidFill>
              </a:rPr>
              <a:t>Student pic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444208" y="1116013"/>
            <a:ext cx="2088232" cy="23129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tx1"/>
                </a:solidFill>
              </a:rPr>
              <a:t>M</a:t>
            </a:r>
            <a:r>
              <a:rPr lang="en-AU" dirty="0" smtClean="0">
                <a:solidFill>
                  <a:schemeClr val="tx1"/>
                </a:solidFill>
              </a:rPr>
              <a:t>ode of transport walking –bus- car train</a:t>
            </a:r>
          </a:p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07504" y="3534755"/>
            <a:ext cx="8928992" cy="290352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4" name="Rectangle 33"/>
          <p:cNvSpPr/>
          <p:nvPr/>
        </p:nvSpPr>
        <p:spPr>
          <a:xfrm>
            <a:off x="2699792" y="1116013"/>
            <a:ext cx="2088232" cy="231298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solidFill>
                  <a:schemeClr val="tx1"/>
                </a:solidFill>
              </a:rPr>
              <a:t>Staff/Parent pic (who)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37" name="Right Arrow 36"/>
          <p:cNvSpPr/>
          <p:nvPr/>
        </p:nvSpPr>
        <p:spPr>
          <a:xfrm>
            <a:off x="5075344" y="2072451"/>
            <a:ext cx="992321" cy="360040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57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77549">
            <a:off x="3302557" y="3928506"/>
            <a:ext cx="2538154" cy="2242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" name="Right Arrow 57"/>
          <p:cNvSpPr/>
          <p:nvPr/>
        </p:nvSpPr>
        <p:spPr>
          <a:xfrm rot="1097773">
            <a:off x="2898791" y="4161124"/>
            <a:ext cx="274760" cy="206444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1" name="Rectangle 60"/>
          <p:cNvSpPr/>
          <p:nvPr/>
        </p:nvSpPr>
        <p:spPr>
          <a:xfrm>
            <a:off x="683568" y="3790849"/>
            <a:ext cx="2088232" cy="23129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solidFill>
                  <a:schemeClr val="tx1"/>
                </a:solidFill>
              </a:rPr>
              <a:t>Mode of transport walking –bus- car train</a:t>
            </a:r>
          </a:p>
        </p:txBody>
      </p:sp>
      <p:sp>
        <p:nvSpPr>
          <p:cNvPr id="62" name="Rectangle 61"/>
          <p:cNvSpPr/>
          <p:nvPr/>
        </p:nvSpPr>
        <p:spPr>
          <a:xfrm>
            <a:off x="6300192" y="3830024"/>
            <a:ext cx="2088232" cy="23129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solidFill>
                  <a:schemeClr val="tx1"/>
                </a:solidFill>
              </a:rPr>
              <a:t>Destination (where)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261" y="72599"/>
            <a:ext cx="90604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 smtClean="0">
                <a:latin typeface="Comic Sans MS" panose="030F0702030302020204" pitchFamily="66" charset="0"/>
              </a:rPr>
              <a:t>Cut out, laminate and put soft Velcro in the middle of the squares</a:t>
            </a:r>
            <a:endParaRPr lang="en-AU" dirty="0">
              <a:latin typeface="Comic Sans MS" panose="030F0702030302020204" pitchFamily="66" charset="0"/>
            </a:endParaRPr>
          </a:p>
        </p:txBody>
      </p:sp>
      <p:sp>
        <p:nvSpPr>
          <p:cNvPr id="1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5080" y="6381926"/>
            <a:ext cx="8895890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16" name="Picture 1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662" y="16549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63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18239" y="3998653"/>
            <a:ext cx="1979821" cy="2266231"/>
            <a:chOff x="337039" y="3767438"/>
            <a:chExt cx="1871190" cy="2600439"/>
          </a:xfrm>
        </p:grpSpPr>
        <p:sp>
          <p:nvSpPr>
            <p:cNvPr id="14" name="Rectangle 13"/>
            <p:cNvSpPr/>
            <p:nvPr/>
          </p:nvSpPr>
          <p:spPr>
            <a:xfrm>
              <a:off x="337040" y="3767438"/>
              <a:ext cx="1871189" cy="2545973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37039" y="5944078"/>
              <a:ext cx="1871189" cy="423799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>
                  <a:latin typeface="Comic Sans MS" panose="030F0702030302020204" pitchFamily="66" charset="0"/>
                </a:rPr>
                <a:t>text</a:t>
              </a:r>
              <a:endParaRPr lang="en-AU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18239" y="1671911"/>
            <a:ext cx="1979821" cy="2266231"/>
            <a:chOff x="337039" y="3767438"/>
            <a:chExt cx="1871190" cy="2600439"/>
          </a:xfrm>
        </p:grpSpPr>
        <p:sp>
          <p:nvSpPr>
            <p:cNvPr id="17" name="Rectangle 16"/>
            <p:cNvSpPr/>
            <p:nvPr/>
          </p:nvSpPr>
          <p:spPr>
            <a:xfrm>
              <a:off x="337040" y="3767438"/>
              <a:ext cx="1871189" cy="2545973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37039" y="5944078"/>
              <a:ext cx="1871189" cy="423799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>
                  <a:latin typeface="Comic Sans MS" panose="030F0702030302020204" pitchFamily="66" charset="0"/>
                </a:rPr>
                <a:t>text</a:t>
              </a:r>
              <a:endParaRPr lang="en-AU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493568" y="3996411"/>
            <a:ext cx="1979821" cy="2266231"/>
            <a:chOff x="337039" y="3767438"/>
            <a:chExt cx="1871190" cy="2600439"/>
          </a:xfrm>
        </p:grpSpPr>
        <p:sp>
          <p:nvSpPr>
            <p:cNvPr id="20" name="Rectangle 19"/>
            <p:cNvSpPr/>
            <p:nvPr/>
          </p:nvSpPr>
          <p:spPr>
            <a:xfrm>
              <a:off x="337040" y="3767438"/>
              <a:ext cx="1871189" cy="2545973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37039" y="5944078"/>
              <a:ext cx="1871189" cy="423799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>
                  <a:latin typeface="Comic Sans MS" panose="030F0702030302020204" pitchFamily="66" charset="0"/>
                </a:rPr>
                <a:t>text</a:t>
              </a:r>
              <a:endParaRPr lang="en-AU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493568" y="1669669"/>
            <a:ext cx="1979821" cy="2266231"/>
            <a:chOff x="337039" y="3767438"/>
            <a:chExt cx="1871190" cy="2600439"/>
          </a:xfrm>
        </p:grpSpPr>
        <p:sp>
          <p:nvSpPr>
            <p:cNvPr id="24" name="Rectangle 23"/>
            <p:cNvSpPr/>
            <p:nvPr/>
          </p:nvSpPr>
          <p:spPr>
            <a:xfrm>
              <a:off x="337040" y="3767438"/>
              <a:ext cx="1871189" cy="2545973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37039" y="5944078"/>
              <a:ext cx="1871189" cy="423799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>
                  <a:latin typeface="Comic Sans MS" panose="030F0702030302020204" pitchFamily="66" charset="0"/>
                </a:rPr>
                <a:t>text</a:t>
              </a:r>
              <a:endParaRPr lang="en-AU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568896" y="3998653"/>
            <a:ext cx="1979821" cy="2266231"/>
            <a:chOff x="337039" y="3767438"/>
            <a:chExt cx="1871190" cy="2600439"/>
          </a:xfrm>
        </p:grpSpPr>
        <p:sp>
          <p:nvSpPr>
            <p:cNvPr id="27" name="Rectangle 26"/>
            <p:cNvSpPr/>
            <p:nvPr/>
          </p:nvSpPr>
          <p:spPr>
            <a:xfrm>
              <a:off x="337040" y="3767438"/>
              <a:ext cx="1871189" cy="2545973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37039" y="5944078"/>
              <a:ext cx="1871189" cy="423799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>
                  <a:latin typeface="Comic Sans MS" panose="030F0702030302020204" pitchFamily="66" charset="0"/>
                </a:rPr>
                <a:t>text</a:t>
              </a:r>
              <a:endParaRPr lang="en-AU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568896" y="1671911"/>
            <a:ext cx="1979821" cy="2266231"/>
            <a:chOff x="337039" y="3767438"/>
            <a:chExt cx="1871190" cy="2600439"/>
          </a:xfrm>
        </p:grpSpPr>
        <p:sp>
          <p:nvSpPr>
            <p:cNvPr id="30" name="Rectangle 29"/>
            <p:cNvSpPr/>
            <p:nvPr/>
          </p:nvSpPr>
          <p:spPr>
            <a:xfrm>
              <a:off x="337040" y="3767438"/>
              <a:ext cx="1871189" cy="2545973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37039" y="5944078"/>
              <a:ext cx="1871189" cy="423799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>
                  <a:latin typeface="Comic Sans MS" panose="030F0702030302020204" pitchFamily="66" charset="0"/>
                </a:rPr>
                <a:t>text</a:t>
              </a:r>
              <a:endParaRPr lang="en-AU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644225" y="3996411"/>
            <a:ext cx="1979821" cy="2266231"/>
            <a:chOff x="337039" y="3767438"/>
            <a:chExt cx="1871190" cy="2600439"/>
          </a:xfrm>
        </p:grpSpPr>
        <p:sp>
          <p:nvSpPr>
            <p:cNvPr id="36" name="Rectangle 35"/>
            <p:cNvSpPr/>
            <p:nvPr/>
          </p:nvSpPr>
          <p:spPr>
            <a:xfrm>
              <a:off x="337040" y="3767438"/>
              <a:ext cx="1871189" cy="2545973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37039" y="5944078"/>
              <a:ext cx="1871189" cy="423799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>
                  <a:latin typeface="Comic Sans MS" panose="030F0702030302020204" pitchFamily="66" charset="0"/>
                </a:rPr>
                <a:t>text</a:t>
              </a:r>
              <a:endParaRPr lang="en-AU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6644225" y="1656222"/>
            <a:ext cx="1979821" cy="2266231"/>
            <a:chOff x="337039" y="3767438"/>
            <a:chExt cx="1871190" cy="2600439"/>
          </a:xfrm>
        </p:grpSpPr>
        <p:sp>
          <p:nvSpPr>
            <p:cNvPr id="40" name="Rectangle 39"/>
            <p:cNvSpPr/>
            <p:nvPr/>
          </p:nvSpPr>
          <p:spPr>
            <a:xfrm>
              <a:off x="337040" y="3767438"/>
              <a:ext cx="1871189" cy="2545973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37039" y="5944078"/>
              <a:ext cx="1871189" cy="423799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>
                  <a:latin typeface="Comic Sans MS" panose="030F0702030302020204" pitchFamily="66" charset="0"/>
                </a:rPr>
                <a:t>text</a:t>
              </a:r>
              <a:endParaRPr lang="en-AU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174171" y="202986"/>
            <a:ext cx="881742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latin typeface="Comic Sans MS" panose="030F0702030302020204" pitchFamily="66" charset="0"/>
              </a:rPr>
              <a:t>Transport Card Photo Templates</a:t>
            </a:r>
          </a:p>
          <a:p>
            <a:endParaRPr lang="en-AU" sz="1600" dirty="0" smtClean="0">
              <a:latin typeface="Comic Sans MS" panose="030F0702030302020204" pitchFamily="66" charset="0"/>
            </a:endParaRPr>
          </a:p>
          <a:p>
            <a:r>
              <a:rPr lang="en-AU" sz="1600" dirty="0" smtClean="0">
                <a:latin typeface="Comic Sans MS" panose="030F0702030302020204" pitchFamily="66" charset="0"/>
              </a:rPr>
              <a:t>Insert photo of person, mode of transport</a:t>
            </a:r>
            <a:r>
              <a:rPr lang="en-AU" sz="1600" dirty="0">
                <a:latin typeface="Comic Sans MS" panose="030F0702030302020204" pitchFamily="66" charset="0"/>
              </a:rPr>
              <a:t> </a:t>
            </a:r>
            <a:r>
              <a:rPr lang="en-AU" sz="1600" dirty="0" smtClean="0">
                <a:latin typeface="Comic Sans MS" panose="030F0702030302020204" pitchFamily="66" charset="0"/>
              </a:rPr>
              <a:t>or destination and enter then text </a:t>
            </a:r>
            <a:r>
              <a:rPr lang="en-AU" sz="1600" dirty="0">
                <a:latin typeface="Comic Sans MS" panose="030F0702030302020204" pitchFamily="66" charset="0"/>
              </a:rPr>
              <a:t>box. </a:t>
            </a:r>
            <a:endParaRPr lang="en-AU" sz="1600" dirty="0" smtClean="0">
              <a:latin typeface="Comic Sans MS" panose="030F0702030302020204" pitchFamily="66" charset="0"/>
            </a:endParaRPr>
          </a:p>
          <a:p>
            <a:r>
              <a:rPr lang="en-AU" sz="1600" dirty="0" smtClean="0">
                <a:latin typeface="Comic Sans MS" panose="030F0702030302020204" pitchFamily="66" charset="0"/>
              </a:rPr>
              <a:t>Cut </a:t>
            </a:r>
            <a:r>
              <a:rPr lang="en-AU" sz="1600" dirty="0">
                <a:latin typeface="Comic Sans MS" panose="030F0702030302020204" pitchFamily="66" charset="0"/>
              </a:rPr>
              <a:t>out, laminate, put hard </a:t>
            </a:r>
            <a:r>
              <a:rPr lang="en-AU" sz="1600" dirty="0" err="1" smtClean="0">
                <a:latin typeface="Comic Sans MS" panose="030F0702030302020204" pitchFamily="66" charset="0"/>
              </a:rPr>
              <a:t>velcro</a:t>
            </a:r>
            <a:r>
              <a:rPr lang="en-AU" sz="1600" dirty="0" smtClean="0">
                <a:latin typeface="Comic Sans MS" panose="030F0702030302020204" pitchFamily="66" charset="0"/>
              </a:rPr>
              <a:t> </a:t>
            </a:r>
            <a:r>
              <a:rPr lang="en-AU" sz="1600" dirty="0">
                <a:latin typeface="Comic Sans MS" panose="030F0702030302020204" pitchFamily="66" charset="0"/>
              </a:rPr>
              <a:t>on the back and use </a:t>
            </a:r>
            <a:r>
              <a:rPr lang="en-AU" sz="1600" dirty="0" smtClean="0">
                <a:latin typeface="Comic Sans MS" panose="030F0702030302020204" pitchFamily="66" charset="0"/>
              </a:rPr>
              <a:t>transport card. </a:t>
            </a:r>
          </a:p>
          <a:p>
            <a:endParaRPr lang="en-AU" dirty="0">
              <a:latin typeface="Comic Sans MS" panose="030F0702030302020204" pitchFamily="66" charset="0"/>
            </a:endParaRPr>
          </a:p>
        </p:txBody>
      </p:sp>
      <p:sp>
        <p:nvSpPr>
          <p:cNvPr id="31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5080" y="6330410"/>
            <a:ext cx="8895890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33" name="Picture 3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662" y="16549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50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70C49916-CA07-459A-9459-93794264C31D}" vid="{BD2AD05A-4248-4E80-8B56-DDA4E19CF1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635</TotalTime>
  <Words>145</Words>
  <Application>Microsoft Office PowerPoint</Application>
  <PresentationFormat>On-screen Show (4:3)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Theme1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Lorrae Stutchbury</dc:creator>
  <cp:lastModifiedBy>Rachael Bowen</cp:lastModifiedBy>
  <cp:revision>53</cp:revision>
  <cp:lastPrinted>2016-03-01T23:58:36Z</cp:lastPrinted>
  <dcterms:created xsi:type="dcterms:W3CDTF">2016-03-01T22:26:53Z</dcterms:created>
  <dcterms:modified xsi:type="dcterms:W3CDTF">2016-10-28T00:18:00Z</dcterms:modified>
</cp:coreProperties>
</file>