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02" r:id="rId2"/>
    <p:sldId id="303" r:id="rId3"/>
  </p:sldIdLst>
  <p:sldSz cx="9144000" cy="6858000" type="screen4x3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4B8BAB"/>
    <a:srgbClr val="FF944B"/>
    <a:srgbClr val="FF6600"/>
    <a:srgbClr val="FF85FF"/>
    <a:srgbClr val="9C5BCD"/>
    <a:srgbClr val="FFFF99"/>
    <a:srgbClr val="FF66FF"/>
    <a:srgbClr val="F8F200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5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2ACF90-8444-4D12-B55C-C73BA36FF1E0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51F6B-B6FB-4DE0-8E65-56DDE4B7FBA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173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1087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356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4258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9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84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5979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84634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9382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8665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478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5210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6BD2D-3321-42BE-AF77-1938EA423417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35BDC-D5C9-4A07-BCBE-B8F573E1458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52928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au/url?sa=i&amp;source=images&amp;cd=&amp;cad=rja&amp;uact=8&amp;docid=Wwt5-a_Y-5x3tM&amp;tbnid=OF4-2JScZGD3eM&amp;ved=0CAgQjRw&amp;url=http://www.unifor.com.au/Dettol-Anti-Bacterial-Pump-Liquid-Soap-Bottle-250ml&amp;ei=U7cfU7_mMszQkQWz0IHIDQ&amp;psig=AFQjCNGqYKwqJO6oojmwk4XestOw8wbt-A&amp;ust=1394673875876948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8745" y="54932"/>
            <a:ext cx="9085255" cy="548861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4" name="Group 3"/>
          <p:cNvGrpSpPr/>
          <p:nvPr/>
        </p:nvGrpSpPr>
        <p:grpSpPr>
          <a:xfrm>
            <a:off x="181087" y="775319"/>
            <a:ext cx="8840570" cy="4083419"/>
            <a:chOff x="176290" y="1640733"/>
            <a:chExt cx="8767860" cy="4083419"/>
          </a:xfrm>
        </p:grpSpPr>
        <p:sp>
          <p:nvSpPr>
            <p:cNvPr id="13" name="TextBox 12"/>
            <p:cNvSpPr txBox="1"/>
            <p:nvPr/>
          </p:nvSpPr>
          <p:spPr>
            <a:xfrm>
              <a:off x="1199952" y="1640733"/>
              <a:ext cx="644197" cy="769441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4400" dirty="0" smtClean="0">
                  <a:latin typeface="Comic Sans MS" panose="030F0702030302020204" pitchFamily="66" charset="0"/>
                </a:rPr>
                <a:t>1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73750" y="1640734"/>
              <a:ext cx="644197" cy="769441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4400" dirty="0" smtClean="0">
                  <a:latin typeface="Comic Sans MS" panose="030F0702030302020204" pitchFamily="66" charset="0"/>
                </a:rPr>
                <a:t>2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357897" y="1640735"/>
              <a:ext cx="644197" cy="769441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4400" dirty="0" smtClean="0">
                  <a:latin typeface="Comic Sans MS" panose="030F0702030302020204" pitchFamily="66" charset="0"/>
                </a:rPr>
                <a:t>3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76290" y="2827454"/>
              <a:ext cx="8767860" cy="2896698"/>
              <a:chOff x="176290" y="2827454"/>
              <a:chExt cx="8767860" cy="2896698"/>
            </a:xfrm>
          </p:grpSpPr>
          <p:sp>
            <p:nvSpPr>
              <p:cNvPr id="10" name="Rectangle 9"/>
              <p:cNvSpPr/>
              <p:nvPr/>
            </p:nvSpPr>
            <p:spPr>
              <a:xfrm>
                <a:off x="6415842" y="2827454"/>
                <a:ext cx="2528308" cy="2895282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3290623" y="2828870"/>
                <a:ext cx="2610453" cy="2895282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76290" y="2828870"/>
                <a:ext cx="2610453" cy="2895282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8" name="Right Arrow 17"/>
              <p:cNvSpPr/>
              <p:nvPr/>
            </p:nvSpPr>
            <p:spPr>
              <a:xfrm>
                <a:off x="2885659" y="3973287"/>
                <a:ext cx="327820" cy="524769"/>
              </a:xfrm>
              <a:prstGeom prst="rightArrow">
                <a:avLst/>
              </a:prstGeom>
              <a:solidFill>
                <a:srgbClr val="92D050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9" name="Right Arrow 18"/>
              <p:cNvSpPr/>
              <p:nvPr/>
            </p:nvSpPr>
            <p:spPr>
              <a:xfrm>
                <a:off x="6000539" y="3973287"/>
                <a:ext cx="327820" cy="524769"/>
              </a:xfrm>
              <a:prstGeom prst="rightArrow">
                <a:avLst/>
              </a:prstGeom>
              <a:solidFill>
                <a:srgbClr val="92D050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319303" y="2209476"/>
            <a:ext cx="2321123" cy="2400410"/>
            <a:chOff x="319303" y="2628576"/>
            <a:chExt cx="2321123" cy="2400410"/>
          </a:xfrm>
        </p:grpSpPr>
        <p:grpSp>
          <p:nvGrpSpPr>
            <p:cNvPr id="26" name="Group 25"/>
            <p:cNvGrpSpPr/>
            <p:nvPr/>
          </p:nvGrpSpPr>
          <p:grpSpPr>
            <a:xfrm>
              <a:off x="319303" y="2628576"/>
              <a:ext cx="2321123" cy="2400410"/>
              <a:chOff x="-3583490" y="1126563"/>
              <a:chExt cx="2610453" cy="240041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-3583490" y="1126563"/>
                <a:ext cx="2610453" cy="2400410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-3580262" y="3003753"/>
                <a:ext cx="2588175" cy="523220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 smtClean="0">
                    <a:latin typeface="Comic Sans MS" panose="030F0702030302020204" pitchFamily="66" charset="0"/>
                  </a:rPr>
                  <a:t>tap on</a:t>
                </a:r>
                <a:endParaRPr lang="en-AU" sz="2800" dirty="0"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15" name="Picture 14" descr="O:\Whole School Resources\Self Care\washing face &amp; hands\handwashing\handwashing\tap on (2)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59" r="14500"/>
            <a:stretch/>
          </p:blipFill>
          <p:spPr bwMode="auto">
            <a:xfrm>
              <a:off x="387929" y="2700171"/>
              <a:ext cx="2183822" cy="17280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" name="Group 5"/>
          <p:cNvGrpSpPr/>
          <p:nvPr/>
        </p:nvGrpSpPr>
        <p:grpSpPr>
          <a:xfrm>
            <a:off x="3425824" y="2170052"/>
            <a:ext cx="2321123" cy="2400410"/>
            <a:chOff x="3425824" y="2589152"/>
            <a:chExt cx="2321123" cy="2400410"/>
          </a:xfrm>
        </p:grpSpPr>
        <p:grpSp>
          <p:nvGrpSpPr>
            <p:cNvPr id="23" name="Group 22"/>
            <p:cNvGrpSpPr/>
            <p:nvPr/>
          </p:nvGrpSpPr>
          <p:grpSpPr>
            <a:xfrm>
              <a:off x="3425824" y="2589152"/>
              <a:ext cx="2321123" cy="2400410"/>
              <a:chOff x="-3583490" y="1126563"/>
              <a:chExt cx="2610453" cy="240041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-3583490" y="1126563"/>
                <a:ext cx="2610453" cy="2400410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-3580262" y="3003753"/>
                <a:ext cx="2588175" cy="523220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 smtClean="0">
                    <a:latin typeface="Comic Sans MS" panose="030F0702030302020204" pitchFamily="66" charset="0"/>
                  </a:rPr>
                  <a:t>soap</a:t>
                </a:r>
                <a:endParaRPr lang="en-AU" sz="2800" dirty="0"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32" name="Picture 4" descr="http://t2.gstatic.com/images?q=tbn:ANd9GcQ0u5S1bUmXdR1zv0Sn-eFISnVBCr-IhoyjfgaB8reujCx4luIgHQ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1007" y="2777704"/>
              <a:ext cx="1546007" cy="15137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/>
          <p:cNvGrpSpPr/>
          <p:nvPr/>
        </p:nvGrpSpPr>
        <p:grpSpPr>
          <a:xfrm>
            <a:off x="6542274" y="2190426"/>
            <a:ext cx="2321123" cy="2422183"/>
            <a:chOff x="6542274" y="2609526"/>
            <a:chExt cx="2321123" cy="2422183"/>
          </a:xfrm>
        </p:grpSpPr>
        <p:grpSp>
          <p:nvGrpSpPr>
            <p:cNvPr id="29" name="Group 28"/>
            <p:cNvGrpSpPr/>
            <p:nvPr/>
          </p:nvGrpSpPr>
          <p:grpSpPr>
            <a:xfrm>
              <a:off x="6542274" y="2631299"/>
              <a:ext cx="2321123" cy="2400410"/>
              <a:chOff x="-3583490" y="1126563"/>
              <a:chExt cx="2610453" cy="2400410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-3583490" y="1126563"/>
                <a:ext cx="2610453" cy="2400410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-3580262" y="3041853"/>
                <a:ext cx="2588175" cy="477054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500" dirty="0">
                    <a:latin typeface="Comic Sans MS" panose="030F0702030302020204" pitchFamily="66" charset="0"/>
                  </a:rPr>
                  <a:t>w</a:t>
                </a:r>
                <a:r>
                  <a:rPr lang="en-AU" sz="2500" dirty="0" smtClean="0">
                    <a:latin typeface="Comic Sans MS" panose="030F0702030302020204" pitchFamily="66" charset="0"/>
                  </a:rPr>
                  <a:t>ash 5 4 3 2 1</a:t>
                </a:r>
                <a:endParaRPr lang="en-AU" sz="2500" dirty="0"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33" name="Picture 2" descr="O:\Whole School Resources\Self Care\washing face &amp; hands\handwashing\handwashing\wash soap off hands.JPG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294" t="-3704" r="15039" b="3704"/>
            <a:stretch/>
          </p:blipFill>
          <p:spPr bwMode="auto">
            <a:xfrm>
              <a:off x="6572140" y="2609526"/>
              <a:ext cx="2255268" cy="1799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3" name="TextBox 52"/>
          <p:cNvSpPr txBox="1"/>
          <p:nvPr/>
        </p:nvSpPr>
        <p:spPr>
          <a:xfrm>
            <a:off x="155295" y="5718407"/>
            <a:ext cx="88174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600" dirty="0" smtClean="0">
                <a:latin typeface="Comic Sans MS" panose="030F0702030302020204" pitchFamily="66" charset="0"/>
              </a:rPr>
              <a:t>Hand Washing Procedure</a:t>
            </a:r>
          </a:p>
          <a:p>
            <a:endParaRPr lang="en-AU" sz="600" dirty="0">
              <a:latin typeface="Comic Sans MS" panose="030F0702030302020204" pitchFamily="66" charset="0"/>
            </a:endParaRPr>
          </a:p>
          <a:p>
            <a:r>
              <a:rPr lang="en-AU" sz="1600" dirty="0">
                <a:latin typeface="Comic Sans MS" panose="030F0702030302020204" pitchFamily="66" charset="0"/>
              </a:rPr>
              <a:t>Print, cut and </a:t>
            </a:r>
            <a:r>
              <a:rPr lang="en-AU" sz="1600" dirty="0" smtClean="0">
                <a:latin typeface="Comic Sans MS" panose="030F0702030302020204" pitchFamily="66" charset="0"/>
              </a:rPr>
              <a:t>stick schedule together (L to R) and laminate</a:t>
            </a:r>
            <a:endParaRPr lang="en-AU" dirty="0">
              <a:latin typeface="Comic Sans MS" panose="030F0702030302020204" pitchFamily="66" charset="0"/>
            </a:endParaRPr>
          </a:p>
        </p:txBody>
      </p:sp>
      <p:sp>
        <p:nvSpPr>
          <p:cNvPr id="3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356168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35" name="Picture 34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8662" y="16549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884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8745" y="57150"/>
            <a:ext cx="6361105" cy="5486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4" name="Group 3"/>
          <p:cNvGrpSpPr/>
          <p:nvPr/>
        </p:nvGrpSpPr>
        <p:grpSpPr>
          <a:xfrm>
            <a:off x="542031" y="661019"/>
            <a:ext cx="5724786" cy="4083419"/>
            <a:chOff x="176290" y="1640733"/>
            <a:chExt cx="5724786" cy="4083419"/>
          </a:xfrm>
        </p:grpSpPr>
        <p:sp>
          <p:nvSpPr>
            <p:cNvPr id="13" name="TextBox 12"/>
            <p:cNvSpPr txBox="1"/>
            <p:nvPr/>
          </p:nvSpPr>
          <p:spPr>
            <a:xfrm>
              <a:off x="1199952" y="1640733"/>
              <a:ext cx="644197" cy="769441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4400" dirty="0" smtClean="0">
                  <a:latin typeface="Comic Sans MS" panose="030F0702030302020204" pitchFamily="66" charset="0"/>
                </a:rPr>
                <a:t>4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273750" y="1640734"/>
              <a:ext cx="644197" cy="769441"/>
            </a:xfrm>
            <a:prstGeom prst="rect">
              <a:avLst/>
            </a:prstGeom>
            <a:solidFill>
              <a:srgbClr val="FFFF99"/>
            </a:solidFill>
            <a:ln w="2857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AU" sz="4400" dirty="0" smtClean="0">
                  <a:latin typeface="Comic Sans MS" panose="030F0702030302020204" pitchFamily="66" charset="0"/>
                </a:rPr>
                <a:t>5</a:t>
              </a:r>
              <a:endParaRPr lang="en-AU" dirty="0">
                <a:latin typeface="Comic Sans MS" panose="030F0702030302020204" pitchFamily="66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76290" y="2828870"/>
              <a:ext cx="5724786" cy="2895282"/>
              <a:chOff x="176290" y="2828870"/>
              <a:chExt cx="5724786" cy="289528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290623" y="2828870"/>
                <a:ext cx="2610453" cy="2895282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176290" y="2828870"/>
                <a:ext cx="2610453" cy="2895282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8" name="Right Arrow 17"/>
              <p:cNvSpPr/>
              <p:nvPr/>
            </p:nvSpPr>
            <p:spPr>
              <a:xfrm>
                <a:off x="2885659" y="3973287"/>
                <a:ext cx="327820" cy="524769"/>
              </a:xfrm>
              <a:prstGeom prst="rightArrow">
                <a:avLst/>
              </a:prstGeom>
              <a:solidFill>
                <a:srgbClr val="92D050"/>
              </a:solidFill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700303" y="2095176"/>
            <a:ext cx="2321123" cy="2400410"/>
            <a:chOff x="319303" y="2628576"/>
            <a:chExt cx="2321123" cy="2400410"/>
          </a:xfrm>
        </p:grpSpPr>
        <p:grpSp>
          <p:nvGrpSpPr>
            <p:cNvPr id="26" name="Group 25"/>
            <p:cNvGrpSpPr/>
            <p:nvPr/>
          </p:nvGrpSpPr>
          <p:grpSpPr>
            <a:xfrm>
              <a:off x="319303" y="2628576"/>
              <a:ext cx="2321123" cy="2400410"/>
              <a:chOff x="-3583490" y="1126563"/>
              <a:chExt cx="2610453" cy="2400410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-3583490" y="1126563"/>
                <a:ext cx="2610453" cy="2400410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-3580262" y="3003753"/>
                <a:ext cx="2588175" cy="523220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 smtClean="0">
                    <a:latin typeface="Comic Sans MS" panose="030F0702030302020204" pitchFamily="66" charset="0"/>
                  </a:rPr>
                  <a:t>tap off</a:t>
                </a:r>
                <a:endParaRPr lang="en-AU" sz="2800" dirty="0"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34" name="Picture 2" descr="O:\Whole School Resources\Self Care\washing face &amp; hands\handwashing\handwashing\tap on (2).JPG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114" r="11799" b="9849"/>
            <a:stretch/>
          </p:blipFill>
          <p:spPr bwMode="auto">
            <a:xfrm>
              <a:off x="338353" y="2685727"/>
              <a:ext cx="2266084" cy="17529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8" name="Group 7"/>
          <p:cNvGrpSpPr/>
          <p:nvPr/>
        </p:nvGrpSpPr>
        <p:grpSpPr>
          <a:xfrm>
            <a:off x="3806824" y="2055752"/>
            <a:ext cx="2321123" cy="2400410"/>
            <a:chOff x="3425824" y="2589152"/>
            <a:chExt cx="2321123" cy="2400410"/>
          </a:xfrm>
        </p:grpSpPr>
        <p:grpSp>
          <p:nvGrpSpPr>
            <p:cNvPr id="23" name="Group 22"/>
            <p:cNvGrpSpPr/>
            <p:nvPr/>
          </p:nvGrpSpPr>
          <p:grpSpPr>
            <a:xfrm>
              <a:off x="3425824" y="2589152"/>
              <a:ext cx="2321123" cy="2400410"/>
              <a:chOff x="-3583490" y="1126563"/>
              <a:chExt cx="2610453" cy="240041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-3583490" y="1126563"/>
                <a:ext cx="2610453" cy="2400410"/>
              </a:xfrm>
              <a:prstGeom prst="rect">
                <a:avLst/>
              </a:prstGeom>
              <a:ln w="28575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-3580262" y="3003753"/>
                <a:ext cx="2588175" cy="523220"/>
              </a:xfrm>
              <a:prstGeom prst="rect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2800" dirty="0">
                    <a:latin typeface="Comic Sans MS" panose="030F0702030302020204" pitchFamily="66" charset="0"/>
                  </a:rPr>
                  <a:t>d</a:t>
                </a:r>
                <a:r>
                  <a:rPr lang="en-AU" sz="2800" dirty="0" smtClean="0">
                    <a:latin typeface="Comic Sans MS" panose="030F0702030302020204" pitchFamily="66" charset="0"/>
                  </a:rPr>
                  <a:t>ry hands</a:t>
                </a:r>
                <a:endParaRPr lang="en-AU" sz="2800" dirty="0">
                  <a:latin typeface="Comic Sans MS" panose="030F0702030302020204" pitchFamily="66" charset="0"/>
                </a:endParaRPr>
              </a:p>
            </p:txBody>
          </p:sp>
        </p:grpSp>
        <p:pic>
          <p:nvPicPr>
            <p:cNvPr id="35" name="Picture 3" descr="O:\Whole School Resources\Self Care\washing face &amp; hands\handwashing\handwashing\dry hands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940" r="30389"/>
            <a:stretch/>
          </p:blipFill>
          <p:spPr bwMode="auto">
            <a:xfrm>
              <a:off x="4277541" y="2647084"/>
              <a:ext cx="1395430" cy="1774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6" name="Picture 2" descr="O:\Whole School Resources\Self Care\washing face &amp; hands\handwashing\handwashing\paper towel.JP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75" r="12602" b="6972"/>
            <a:stretch/>
          </p:blipFill>
          <p:spPr bwMode="auto">
            <a:xfrm>
              <a:off x="3486150" y="2649112"/>
              <a:ext cx="857250" cy="17498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080" y="6330410"/>
            <a:ext cx="8895890" cy="476250"/>
          </a:xfrm>
        </p:spPr>
        <p:txBody>
          <a:bodyPr/>
          <a:lstStyle/>
          <a:p>
            <a:pPr>
              <a:defRPr/>
            </a:pPr>
            <a:r>
              <a:rPr lang="en-AU" dirty="0" smtClean="0"/>
              <a:t>This document is released under Creative Commons License Attribution 4.0 International. Please feel free to share and adapt this document with appropriate credit to Giant Steps School.</a:t>
            </a:r>
            <a:endParaRPr lang="en-US" dirty="0"/>
          </a:p>
        </p:txBody>
      </p:sp>
      <p:pic>
        <p:nvPicPr>
          <p:cNvPr id="22" name="Picture 21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437" y="57150"/>
            <a:ext cx="798533" cy="157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3251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70C49916-CA07-459A-9459-93794264C31D}" vid="{BD2AD05A-4248-4E80-8B56-DDA4E19CF1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635</TotalTime>
  <Words>93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Theme1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Lorrae Stutchbury</dc:creator>
  <cp:lastModifiedBy>Rachael Bowen</cp:lastModifiedBy>
  <cp:revision>53</cp:revision>
  <cp:lastPrinted>2016-03-01T23:58:36Z</cp:lastPrinted>
  <dcterms:created xsi:type="dcterms:W3CDTF">2016-03-01T22:26:53Z</dcterms:created>
  <dcterms:modified xsi:type="dcterms:W3CDTF">2016-10-28T00:19:40Z</dcterms:modified>
</cp:coreProperties>
</file>