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91" r:id="rId3"/>
    <p:sldId id="292" r:id="rId4"/>
    <p:sldId id="293" r:id="rId5"/>
    <p:sldId id="290" r:id="rId6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8745" y="54932"/>
            <a:ext cx="9085255" cy="581833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4" name="Group 3"/>
          <p:cNvGrpSpPr/>
          <p:nvPr/>
        </p:nvGrpSpPr>
        <p:grpSpPr>
          <a:xfrm>
            <a:off x="208249" y="296797"/>
            <a:ext cx="8648369" cy="5303903"/>
            <a:chOff x="164705" y="418826"/>
            <a:chExt cx="8648369" cy="5611860"/>
          </a:xfrm>
        </p:grpSpPr>
        <p:grpSp>
          <p:nvGrpSpPr>
            <p:cNvPr id="3" name="Group 2"/>
            <p:cNvGrpSpPr/>
            <p:nvPr/>
          </p:nvGrpSpPr>
          <p:grpSpPr>
            <a:xfrm>
              <a:off x="164705" y="418826"/>
              <a:ext cx="4284620" cy="5611860"/>
              <a:chOff x="272143" y="41298"/>
              <a:chExt cx="4518158" cy="6326845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272143" y="41298"/>
                <a:ext cx="4518158" cy="1219200"/>
              </a:xfrm>
              <a:prstGeom prst="rect">
                <a:avLst/>
              </a:prstGeom>
              <a:solidFill>
                <a:srgbClr val="FFFF00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AU" sz="5400" dirty="0" smtClean="0">
                    <a:latin typeface="Comic Sans MS" panose="030F0702030302020204" pitchFamily="66" charset="0"/>
                  </a:rPr>
                  <a:t>Monday</a:t>
                </a:r>
                <a:endParaRPr lang="en-AU" sz="5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72143" y="1404258"/>
                <a:ext cx="4518158" cy="49638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4528454" y="418826"/>
              <a:ext cx="4284620" cy="5611860"/>
              <a:chOff x="272143" y="41298"/>
              <a:chExt cx="4518158" cy="6326845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72143" y="41298"/>
                <a:ext cx="4518158" cy="1219202"/>
              </a:xfrm>
              <a:prstGeom prst="rect">
                <a:avLst/>
              </a:prstGeom>
              <a:solidFill>
                <a:srgbClr val="FF85FF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AU" sz="5400" dirty="0" smtClean="0">
                    <a:latin typeface="Comic Sans MS" panose="030F0702030302020204" pitchFamily="66" charset="0"/>
                  </a:rPr>
                  <a:t>Tuesday</a:t>
                </a:r>
                <a:endParaRPr lang="en-AU" sz="5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72143" y="1404258"/>
                <a:ext cx="4518158" cy="49638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84154" y="5964823"/>
            <a:ext cx="896313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" dirty="0" smtClean="0">
                <a:latin typeface="Comic Sans MS" panose="030F0702030302020204" pitchFamily="66" charset="0"/>
              </a:rPr>
              <a:t>Weekly calendar</a:t>
            </a:r>
            <a:endParaRPr lang="en-AU" sz="1500" dirty="0">
              <a:latin typeface="Comic Sans MS" panose="030F0702030302020204" pitchFamily="66" charset="0"/>
            </a:endParaRPr>
          </a:p>
          <a:p>
            <a:r>
              <a:rPr lang="en-AU" sz="1500" dirty="0" smtClean="0">
                <a:latin typeface="Comic Sans MS" panose="030F0702030302020204" pitchFamily="66" charset="0"/>
              </a:rPr>
              <a:t>Print, cut and stick calendar together (</a:t>
            </a:r>
            <a:r>
              <a:rPr lang="en-AU" sz="1500" dirty="0">
                <a:latin typeface="Comic Sans MS" panose="030F0702030302020204" pitchFamily="66" charset="0"/>
              </a:rPr>
              <a:t>L to R) . </a:t>
            </a:r>
            <a:r>
              <a:rPr lang="en-AU" sz="1500" dirty="0" smtClean="0">
                <a:latin typeface="Comic Sans MS" panose="030F0702030302020204" pitchFamily="66" charset="0"/>
              </a:rPr>
              <a:t>Laminate, put soft </a:t>
            </a:r>
            <a:r>
              <a:rPr lang="en-AU" sz="1500" dirty="0" err="1" smtClean="0">
                <a:latin typeface="Comic Sans MS" panose="030F0702030302020204" pitchFamily="66" charset="0"/>
              </a:rPr>
              <a:t>velcro</a:t>
            </a:r>
            <a:r>
              <a:rPr lang="en-AU" sz="1500" dirty="0" smtClean="0">
                <a:latin typeface="Comic Sans MS" panose="030F0702030302020204" pitchFamily="66" charset="0"/>
              </a:rPr>
              <a:t> in the centre of the blue box and put on visuals for the week (usually the highlight or most motivating activity of the day)</a:t>
            </a:r>
            <a:endParaRPr lang="en-AU" sz="1500" dirty="0">
              <a:latin typeface="Comic Sans MS" panose="030F0702030302020204" pitchFamily="66" charset="0"/>
            </a:endParaRPr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126576" y="5815038"/>
            <a:ext cx="1850085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3504" y="0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34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6759" y="54932"/>
            <a:ext cx="9085255" cy="581833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4" name="Group 3"/>
          <p:cNvGrpSpPr/>
          <p:nvPr/>
        </p:nvGrpSpPr>
        <p:grpSpPr>
          <a:xfrm>
            <a:off x="120329" y="296797"/>
            <a:ext cx="8648369" cy="5303903"/>
            <a:chOff x="164705" y="418826"/>
            <a:chExt cx="8648369" cy="5611860"/>
          </a:xfrm>
        </p:grpSpPr>
        <p:grpSp>
          <p:nvGrpSpPr>
            <p:cNvPr id="3" name="Group 2"/>
            <p:cNvGrpSpPr/>
            <p:nvPr/>
          </p:nvGrpSpPr>
          <p:grpSpPr>
            <a:xfrm>
              <a:off x="164705" y="418826"/>
              <a:ext cx="4284620" cy="5611860"/>
              <a:chOff x="272143" y="41298"/>
              <a:chExt cx="4518158" cy="6326845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272143" y="41298"/>
                <a:ext cx="4518158" cy="1219200"/>
              </a:xfrm>
              <a:prstGeom prst="rect">
                <a:avLst/>
              </a:prstGeom>
              <a:solidFill>
                <a:srgbClr val="00B0F0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AU" sz="5400" dirty="0" smtClean="0">
                    <a:latin typeface="Comic Sans MS" panose="030F0702030302020204" pitchFamily="66" charset="0"/>
                  </a:rPr>
                  <a:t>Wednesday</a:t>
                </a:r>
                <a:endParaRPr lang="en-AU" sz="5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72143" y="1404258"/>
                <a:ext cx="4518158" cy="49638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4528454" y="418826"/>
              <a:ext cx="4284620" cy="5611860"/>
              <a:chOff x="272143" y="41298"/>
              <a:chExt cx="4518158" cy="6326845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72143" y="41298"/>
                <a:ext cx="4518158" cy="1219202"/>
              </a:xfrm>
              <a:prstGeom prst="rect">
                <a:avLst/>
              </a:prstGeom>
              <a:solidFill>
                <a:srgbClr val="FF0000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AU" sz="5400" dirty="0" smtClean="0">
                    <a:latin typeface="Comic Sans MS" panose="030F0702030302020204" pitchFamily="66" charset="0"/>
                  </a:rPr>
                  <a:t>Thursday </a:t>
                </a:r>
                <a:endParaRPr lang="en-AU" sz="5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72143" y="1404258"/>
                <a:ext cx="4518158" cy="49638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287" y="54932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357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6759" y="54932"/>
            <a:ext cx="9085255" cy="581833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4" name="Group 3"/>
          <p:cNvGrpSpPr/>
          <p:nvPr/>
        </p:nvGrpSpPr>
        <p:grpSpPr>
          <a:xfrm>
            <a:off x="120329" y="296797"/>
            <a:ext cx="8648369" cy="5303903"/>
            <a:chOff x="164705" y="418826"/>
            <a:chExt cx="8648369" cy="5611860"/>
          </a:xfrm>
        </p:grpSpPr>
        <p:grpSp>
          <p:nvGrpSpPr>
            <p:cNvPr id="3" name="Group 2"/>
            <p:cNvGrpSpPr/>
            <p:nvPr/>
          </p:nvGrpSpPr>
          <p:grpSpPr>
            <a:xfrm>
              <a:off x="164705" y="418826"/>
              <a:ext cx="4284620" cy="5611860"/>
              <a:chOff x="272143" y="41298"/>
              <a:chExt cx="4518158" cy="6326845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272143" y="41298"/>
                <a:ext cx="4518158" cy="1219200"/>
              </a:xfrm>
              <a:prstGeom prst="rect">
                <a:avLst/>
              </a:prstGeom>
              <a:solidFill>
                <a:srgbClr val="92D050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AU" sz="5400" dirty="0" smtClean="0">
                    <a:latin typeface="Comic Sans MS" panose="030F0702030302020204" pitchFamily="66" charset="0"/>
                  </a:rPr>
                  <a:t>Friday </a:t>
                </a:r>
                <a:endParaRPr lang="en-AU" sz="5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72143" y="1404258"/>
                <a:ext cx="4518158" cy="49638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4528454" y="418826"/>
              <a:ext cx="4284620" cy="5611860"/>
              <a:chOff x="272143" y="41298"/>
              <a:chExt cx="4518158" cy="6326845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72143" y="41298"/>
                <a:ext cx="4518158" cy="1219202"/>
              </a:xfrm>
              <a:prstGeom prst="rect">
                <a:avLst/>
              </a:prstGeom>
              <a:solidFill>
                <a:srgbClr val="FFC000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AU" sz="5400" dirty="0" smtClean="0">
                    <a:latin typeface="Comic Sans MS" panose="030F0702030302020204" pitchFamily="66" charset="0"/>
                  </a:rPr>
                  <a:t>Saturday </a:t>
                </a:r>
                <a:endParaRPr lang="en-AU" sz="5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72143" y="1404258"/>
                <a:ext cx="4518158" cy="49638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580" y="54932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654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6758" y="54932"/>
            <a:ext cx="4627550" cy="581833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3" name="Group 2"/>
          <p:cNvGrpSpPr/>
          <p:nvPr/>
        </p:nvGrpSpPr>
        <p:grpSpPr>
          <a:xfrm>
            <a:off x="120329" y="296797"/>
            <a:ext cx="4284620" cy="5303903"/>
            <a:chOff x="272143" y="41298"/>
            <a:chExt cx="4518158" cy="6326845"/>
          </a:xfrm>
        </p:grpSpPr>
        <p:sp>
          <p:nvSpPr>
            <p:cNvPr id="2" name="Rectangle 1"/>
            <p:cNvSpPr/>
            <p:nvPr/>
          </p:nvSpPr>
          <p:spPr>
            <a:xfrm>
              <a:off x="272143" y="41298"/>
              <a:ext cx="4518158" cy="1219200"/>
            </a:xfrm>
            <a:prstGeom prst="rect">
              <a:avLst/>
            </a:prstGeom>
            <a:solidFill>
              <a:srgbClr val="9C5BCD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5400" dirty="0" smtClean="0">
                  <a:latin typeface="Comic Sans MS" panose="030F0702030302020204" pitchFamily="66" charset="0"/>
                </a:rPr>
                <a:t>Sunday</a:t>
              </a:r>
              <a:endParaRPr lang="en-AU" sz="5400" dirty="0">
                <a:latin typeface="Comic Sans MS" panose="030F0702030302020204" pitchFamily="66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2143" y="1404258"/>
              <a:ext cx="4518158" cy="49638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834" y="54932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72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171" y="108857"/>
            <a:ext cx="88174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omic Sans MS" panose="030F0702030302020204" pitchFamily="66" charset="0"/>
              </a:rPr>
              <a:t>Weekly calendar photo template</a:t>
            </a:r>
          </a:p>
          <a:p>
            <a:endParaRPr lang="en-AU" sz="1600" dirty="0" smtClean="0">
              <a:latin typeface="Comic Sans MS" panose="030F0702030302020204" pitchFamily="66" charset="0"/>
            </a:endParaRPr>
          </a:p>
          <a:p>
            <a:r>
              <a:rPr lang="en-AU" sz="1600" dirty="0" smtClean="0">
                <a:latin typeface="Comic Sans MS" panose="030F0702030302020204" pitchFamily="66" charset="0"/>
              </a:rPr>
              <a:t>Insert photo and enter word in text box</a:t>
            </a:r>
            <a:r>
              <a:rPr lang="en-AU" sz="1600" dirty="0">
                <a:latin typeface="Comic Sans MS" panose="030F0702030302020204" pitchFamily="66" charset="0"/>
              </a:rPr>
              <a:t>. Cut out, laminate, put hard Velcro on the back and use on schedule.</a:t>
            </a:r>
          </a:p>
          <a:p>
            <a:r>
              <a:rPr lang="en-AU" sz="1600" dirty="0" smtClean="0">
                <a:latin typeface="Comic Sans MS" panose="030F0702030302020204" pitchFamily="66" charset="0"/>
              </a:rPr>
              <a:t> </a:t>
            </a: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593625" y="1411758"/>
            <a:ext cx="4223808" cy="4390328"/>
            <a:chOff x="839525" y="2137716"/>
            <a:chExt cx="3580075" cy="3860313"/>
          </a:xfrm>
        </p:grpSpPr>
        <p:sp>
          <p:nvSpPr>
            <p:cNvPr id="3" name="Rectangle 2"/>
            <p:cNvSpPr/>
            <p:nvPr/>
          </p:nvSpPr>
          <p:spPr>
            <a:xfrm>
              <a:off x="839525" y="2137716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39525" y="5413253"/>
              <a:ext cx="3580075" cy="58477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32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45909" y="1411758"/>
            <a:ext cx="4223808" cy="4390328"/>
            <a:chOff x="4590781" y="2137715"/>
            <a:chExt cx="3580075" cy="3860313"/>
          </a:xfrm>
        </p:grpSpPr>
        <p:sp>
          <p:nvSpPr>
            <p:cNvPr id="4" name="Rectangle 3"/>
            <p:cNvSpPr/>
            <p:nvPr/>
          </p:nvSpPr>
          <p:spPr>
            <a:xfrm>
              <a:off x="4590781" y="2137715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90781" y="5413253"/>
              <a:ext cx="3580075" cy="58477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32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0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9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635</TotalTime>
  <Words>230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2016-10-27T23:56:45Z</dcterms:modified>
</cp:coreProperties>
</file>