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8" r:id="rId2"/>
    <p:sldId id="257" r:id="rId3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4B8BAB"/>
    <a:srgbClr val="FF944B"/>
    <a:srgbClr val="FF6600"/>
    <a:srgbClr val="FF85FF"/>
    <a:srgbClr val="9C5BCD"/>
    <a:srgbClr val="FFFF99"/>
    <a:srgbClr val="FF66FF"/>
    <a:srgbClr val="F8F2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14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35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2ACF90-8444-4D12-B55C-C73BA36FF1E0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51F6B-B6FB-4DE0-8E65-56DDE4B7FBA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34173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1087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9356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4258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29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284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95979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4634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59382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8665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4784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2104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2928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58745" y="76704"/>
            <a:ext cx="9010533" cy="6381246"/>
            <a:chOff x="467544" y="116632"/>
            <a:chExt cx="8640960" cy="6381244"/>
          </a:xfrm>
        </p:grpSpPr>
        <p:sp>
          <p:nvSpPr>
            <p:cNvPr id="5" name="Rectangle 4"/>
            <p:cNvSpPr/>
            <p:nvPr/>
          </p:nvSpPr>
          <p:spPr>
            <a:xfrm>
              <a:off x="467544" y="116632"/>
              <a:ext cx="8640960" cy="6381244"/>
            </a:xfrm>
            <a:prstGeom prst="rect">
              <a:avLst/>
            </a:prstGeom>
            <a:solidFill>
              <a:srgbClr val="7030A0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6" name="Rectangle 5"/>
            <p:cNvSpPr/>
            <p:nvPr/>
          </p:nvSpPr>
          <p:spPr>
            <a:xfrm>
              <a:off x="719741" y="1278768"/>
              <a:ext cx="7416824" cy="1355576"/>
            </a:xfrm>
            <a:prstGeom prst="rect">
              <a:avLst/>
            </a:prstGeom>
            <a:solidFill>
              <a:srgbClr val="FFFF99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AU" sz="4400" dirty="0" smtClean="0">
                  <a:latin typeface="Comic Sans MS" panose="030F0702030302020204" pitchFamily="66" charset="0"/>
                </a:rPr>
                <a:t>   whose turn?	</a:t>
              </a:r>
              <a:r>
                <a:rPr lang="en-AU" sz="4400" dirty="0">
                  <a:latin typeface="Comic Sans MS" panose="030F0702030302020204" pitchFamily="66" charset="0"/>
                </a:rPr>
                <a:t>	</a:t>
              </a:r>
              <a:r>
                <a:rPr lang="en-AU" sz="4400" dirty="0" smtClean="0">
                  <a:latin typeface="Comic Sans MS" panose="030F0702030302020204" pitchFamily="66" charset="0"/>
                </a:rPr>
                <a:t>	  </a:t>
              </a:r>
              <a:endParaRPr lang="en-AU" sz="4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7" name="5-Point Star 6"/>
          <p:cNvSpPr/>
          <p:nvPr/>
        </p:nvSpPr>
        <p:spPr>
          <a:xfrm>
            <a:off x="5203371" y="109362"/>
            <a:ext cx="3705741" cy="3155843"/>
          </a:xfrm>
          <a:prstGeom prst="star5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/>
          <p:cNvSpPr/>
          <p:nvPr/>
        </p:nvSpPr>
        <p:spPr>
          <a:xfrm>
            <a:off x="4714091" y="3747862"/>
            <a:ext cx="1871189" cy="2545973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Rectangle 8"/>
          <p:cNvSpPr/>
          <p:nvPr/>
        </p:nvSpPr>
        <p:spPr>
          <a:xfrm>
            <a:off x="6902697" y="3734780"/>
            <a:ext cx="1871189" cy="2545973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ectangle 9"/>
          <p:cNvSpPr/>
          <p:nvPr/>
        </p:nvSpPr>
        <p:spPr>
          <a:xfrm>
            <a:off x="2525485" y="3767438"/>
            <a:ext cx="1871189" cy="2545973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337040" y="3767438"/>
            <a:ext cx="1871189" cy="2545973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Rectangle 11"/>
          <p:cNvSpPr/>
          <p:nvPr/>
        </p:nvSpPr>
        <p:spPr>
          <a:xfrm>
            <a:off x="-21982" y="6503386"/>
            <a:ext cx="90604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 smtClean="0">
                <a:latin typeface="Comic Sans MS" panose="030F0702030302020204" pitchFamily="66" charset="0"/>
              </a:rPr>
              <a:t>Cut out, laminate and put soft Velcro in the middle of the white squares and star</a:t>
            </a:r>
            <a:endParaRPr lang="en-AU" dirty="0">
              <a:latin typeface="Comic Sans MS" panose="030F0702030302020204" pitchFamily="66" charset="0"/>
            </a:endParaRPr>
          </a:p>
        </p:txBody>
      </p:sp>
      <p:sp>
        <p:nvSpPr>
          <p:cNvPr id="13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9144000" y="5846766"/>
            <a:ext cx="1850085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14" name="Picture 1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662" y="16549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96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93496" y="4150447"/>
            <a:ext cx="1871190" cy="2545973"/>
            <a:chOff x="337039" y="3767438"/>
            <a:chExt cx="1871190" cy="2545973"/>
          </a:xfrm>
        </p:grpSpPr>
        <p:sp>
          <p:nvSpPr>
            <p:cNvPr id="11" name="Rectangle 10"/>
            <p:cNvSpPr/>
            <p:nvPr/>
          </p:nvSpPr>
          <p:spPr>
            <a:xfrm>
              <a:off x="337040" y="3767438"/>
              <a:ext cx="1871189" cy="2545973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337039" y="5944079"/>
              <a:ext cx="1871189" cy="369332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dirty="0" smtClean="0">
                  <a:latin typeface="Comic Sans MS" panose="030F0702030302020204" pitchFamily="66" charset="0"/>
                </a:rPr>
                <a:t>name</a:t>
              </a:r>
              <a:endParaRPr lang="en-AU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481942" y="4150447"/>
            <a:ext cx="1871189" cy="2545973"/>
            <a:chOff x="2525485" y="3767438"/>
            <a:chExt cx="1871189" cy="2545973"/>
          </a:xfrm>
        </p:grpSpPr>
        <p:sp>
          <p:nvSpPr>
            <p:cNvPr id="10" name="Rectangle 9"/>
            <p:cNvSpPr/>
            <p:nvPr/>
          </p:nvSpPr>
          <p:spPr>
            <a:xfrm>
              <a:off x="2525485" y="3767438"/>
              <a:ext cx="1871189" cy="2545973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525485" y="5944079"/>
              <a:ext cx="1871189" cy="369332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dirty="0" smtClean="0">
                  <a:latin typeface="Comic Sans MS" panose="030F0702030302020204" pitchFamily="66" charset="0"/>
                </a:rPr>
                <a:t>name</a:t>
              </a:r>
              <a:endParaRPr lang="en-AU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859154" y="4117789"/>
            <a:ext cx="1871189" cy="2559055"/>
            <a:chOff x="6902697" y="3734780"/>
            <a:chExt cx="1871189" cy="2559055"/>
          </a:xfrm>
        </p:grpSpPr>
        <p:sp>
          <p:nvSpPr>
            <p:cNvPr id="9" name="Rectangle 8"/>
            <p:cNvSpPr/>
            <p:nvPr/>
          </p:nvSpPr>
          <p:spPr>
            <a:xfrm>
              <a:off x="6902697" y="3734780"/>
              <a:ext cx="1871189" cy="2545973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902697" y="5924503"/>
              <a:ext cx="1871189" cy="369332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dirty="0" smtClean="0">
                  <a:latin typeface="Comic Sans MS" panose="030F0702030302020204" pitchFamily="66" charset="0"/>
                </a:rPr>
                <a:t>name</a:t>
              </a:r>
              <a:endParaRPr lang="en-AU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670548" y="4130871"/>
            <a:ext cx="1871189" cy="2565549"/>
            <a:chOff x="4714091" y="3747862"/>
            <a:chExt cx="1871189" cy="2565549"/>
          </a:xfrm>
        </p:grpSpPr>
        <p:sp>
          <p:nvSpPr>
            <p:cNvPr id="8" name="Rectangle 7"/>
            <p:cNvSpPr/>
            <p:nvPr/>
          </p:nvSpPr>
          <p:spPr>
            <a:xfrm>
              <a:off x="4714091" y="3747862"/>
              <a:ext cx="1871189" cy="2545973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714091" y="5944079"/>
              <a:ext cx="1871189" cy="369332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dirty="0" smtClean="0">
                  <a:latin typeface="Comic Sans MS" panose="030F0702030302020204" pitchFamily="66" charset="0"/>
                </a:rPr>
                <a:t>name</a:t>
              </a:r>
              <a:endParaRPr lang="en-AU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93496" y="1403479"/>
            <a:ext cx="1871190" cy="2545973"/>
            <a:chOff x="337039" y="3767438"/>
            <a:chExt cx="1871190" cy="2545973"/>
          </a:xfrm>
        </p:grpSpPr>
        <p:sp>
          <p:nvSpPr>
            <p:cNvPr id="23" name="Rectangle 22"/>
            <p:cNvSpPr/>
            <p:nvPr/>
          </p:nvSpPr>
          <p:spPr>
            <a:xfrm>
              <a:off x="337040" y="3767438"/>
              <a:ext cx="1871189" cy="2545973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37039" y="5944079"/>
              <a:ext cx="1871189" cy="369332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dirty="0" smtClean="0">
                  <a:latin typeface="Comic Sans MS" panose="030F0702030302020204" pitchFamily="66" charset="0"/>
                </a:rPr>
                <a:t>name</a:t>
              </a:r>
              <a:endParaRPr lang="en-AU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481942" y="1403479"/>
            <a:ext cx="1871189" cy="2545973"/>
            <a:chOff x="2525485" y="3767438"/>
            <a:chExt cx="1871189" cy="2545973"/>
          </a:xfrm>
        </p:grpSpPr>
        <p:sp>
          <p:nvSpPr>
            <p:cNvPr id="26" name="Rectangle 25"/>
            <p:cNvSpPr/>
            <p:nvPr/>
          </p:nvSpPr>
          <p:spPr>
            <a:xfrm>
              <a:off x="2525485" y="3767438"/>
              <a:ext cx="1871189" cy="2545973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525485" y="5944079"/>
              <a:ext cx="1871189" cy="369332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dirty="0" smtClean="0">
                  <a:latin typeface="Comic Sans MS" panose="030F0702030302020204" pitchFamily="66" charset="0"/>
                </a:rPr>
                <a:t>name</a:t>
              </a:r>
              <a:endParaRPr lang="en-AU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859154" y="1370821"/>
            <a:ext cx="1871189" cy="2559055"/>
            <a:chOff x="6902697" y="3734780"/>
            <a:chExt cx="1871189" cy="2559055"/>
          </a:xfrm>
        </p:grpSpPr>
        <p:sp>
          <p:nvSpPr>
            <p:cNvPr id="29" name="Rectangle 28"/>
            <p:cNvSpPr/>
            <p:nvPr/>
          </p:nvSpPr>
          <p:spPr>
            <a:xfrm>
              <a:off x="6902697" y="3734780"/>
              <a:ext cx="1871189" cy="2545973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902697" y="5924503"/>
              <a:ext cx="1871189" cy="369332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dirty="0" smtClean="0">
                  <a:latin typeface="Comic Sans MS" panose="030F0702030302020204" pitchFamily="66" charset="0"/>
                </a:rPr>
                <a:t>name</a:t>
              </a:r>
              <a:endParaRPr lang="en-AU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670548" y="1383903"/>
            <a:ext cx="1871189" cy="2565549"/>
            <a:chOff x="4714091" y="3747862"/>
            <a:chExt cx="1871189" cy="2565549"/>
          </a:xfrm>
        </p:grpSpPr>
        <p:sp>
          <p:nvSpPr>
            <p:cNvPr id="32" name="Rectangle 31"/>
            <p:cNvSpPr/>
            <p:nvPr/>
          </p:nvSpPr>
          <p:spPr>
            <a:xfrm>
              <a:off x="4714091" y="3747862"/>
              <a:ext cx="1871189" cy="2545973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714091" y="5944079"/>
              <a:ext cx="1871189" cy="369332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dirty="0" smtClean="0">
                  <a:latin typeface="Comic Sans MS" panose="030F0702030302020204" pitchFamily="66" charset="0"/>
                </a:rPr>
                <a:t>name</a:t>
              </a:r>
              <a:endParaRPr lang="en-AU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174171" y="108857"/>
            <a:ext cx="881742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latin typeface="Comic Sans MS" panose="030F0702030302020204" pitchFamily="66" charset="0"/>
              </a:rPr>
              <a:t>Whose turn photo template</a:t>
            </a:r>
          </a:p>
          <a:p>
            <a:endParaRPr lang="en-AU" sz="1600" dirty="0" smtClean="0">
              <a:latin typeface="Comic Sans MS" panose="030F0702030302020204" pitchFamily="66" charset="0"/>
            </a:endParaRPr>
          </a:p>
          <a:p>
            <a:r>
              <a:rPr lang="en-AU" sz="1600" dirty="0" smtClean="0">
                <a:latin typeface="Comic Sans MS" panose="030F0702030302020204" pitchFamily="66" charset="0"/>
              </a:rPr>
              <a:t>Insert photo of person and enter their name in text </a:t>
            </a:r>
            <a:r>
              <a:rPr lang="en-AU" sz="1600" dirty="0">
                <a:latin typeface="Comic Sans MS" panose="030F0702030302020204" pitchFamily="66" charset="0"/>
              </a:rPr>
              <a:t>box. Cut out, laminate, put hard </a:t>
            </a:r>
            <a:r>
              <a:rPr lang="en-AU" sz="1600" dirty="0" err="1" smtClean="0">
                <a:latin typeface="Comic Sans MS" panose="030F0702030302020204" pitchFamily="66" charset="0"/>
              </a:rPr>
              <a:t>velcro</a:t>
            </a:r>
            <a:r>
              <a:rPr lang="en-AU" sz="1600" dirty="0" smtClean="0">
                <a:latin typeface="Comic Sans MS" panose="030F0702030302020204" pitchFamily="66" charset="0"/>
              </a:rPr>
              <a:t> </a:t>
            </a:r>
            <a:r>
              <a:rPr lang="en-AU" sz="1600" dirty="0">
                <a:latin typeface="Comic Sans MS" panose="030F0702030302020204" pitchFamily="66" charset="0"/>
              </a:rPr>
              <a:t>on the back and use on schedule. </a:t>
            </a:r>
            <a:endParaRPr lang="en-AU" sz="1600" dirty="0" smtClean="0">
              <a:latin typeface="Comic Sans MS" panose="030F0702030302020204" pitchFamily="66" charset="0"/>
            </a:endParaRPr>
          </a:p>
          <a:p>
            <a:endParaRPr lang="en-AU" dirty="0">
              <a:latin typeface="Comic Sans MS" panose="030F0702030302020204" pitchFamily="66" charset="0"/>
            </a:endParaRPr>
          </a:p>
        </p:txBody>
      </p:sp>
      <p:sp>
        <p:nvSpPr>
          <p:cNvPr id="35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9144000" y="5846766"/>
            <a:ext cx="1850085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36" name="Picture 3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662" y="16549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34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70C49916-CA07-459A-9459-93794264C31D}" vid="{BD2AD05A-4248-4E80-8B56-DDA4E19CF1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644</TotalTime>
  <Words>119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Theme1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Lorrae Stutchbury</dc:creator>
  <cp:lastModifiedBy>Rachael Bowen</cp:lastModifiedBy>
  <cp:revision>53</cp:revision>
  <cp:lastPrinted>2016-03-01T23:58:36Z</cp:lastPrinted>
  <dcterms:created xsi:type="dcterms:W3CDTF">2016-03-01T22:26:53Z</dcterms:created>
  <dcterms:modified xsi:type="dcterms:W3CDTF">2016-10-28T00:13:36Z</dcterms:modified>
</cp:coreProperties>
</file>