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8BAB"/>
    <a:srgbClr val="FF944B"/>
    <a:srgbClr val="FF6600"/>
    <a:srgbClr val="FF85FF"/>
    <a:srgbClr val="9C5BCD"/>
    <a:srgbClr val="FFFF99"/>
    <a:srgbClr val="FF66FF"/>
    <a:srgbClr val="F8F2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5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ACF90-8444-4D12-B55C-C73BA36FF1E0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51F6B-B6FB-4DE0-8E65-56DDE4B7FB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417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108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935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425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9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28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597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463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938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866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478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210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6BD2D-3321-42BE-AF77-1938EA423417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35BDC-D5C9-4A07-BCBE-B8F573E14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292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8745" y="76704"/>
            <a:ext cx="9010533" cy="6381246"/>
            <a:chOff x="467544" y="116632"/>
            <a:chExt cx="8640960" cy="6381244"/>
          </a:xfrm>
        </p:grpSpPr>
        <p:sp>
          <p:nvSpPr>
            <p:cNvPr id="5" name="Rectangle 4"/>
            <p:cNvSpPr/>
            <p:nvPr/>
          </p:nvSpPr>
          <p:spPr>
            <a:xfrm>
              <a:off x="467544" y="116632"/>
              <a:ext cx="8640960" cy="6381244"/>
            </a:xfrm>
            <a:prstGeom prst="rect">
              <a:avLst/>
            </a:prstGeom>
            <a:solidFill>
              <a:srgbClr val="7030A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19741" y="1278768"/>
              <a:ext cx="7416824" cy="1355576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4400" dirty="0" smtClean="0">
                  <a:latin typeface="Comic Sans MS" panose="030F0702030302020204" pitchFamily="66" charset="0"/>
                </a:rPr>
                <a:t>   whose turn?	</a:t>
              </a:r>
              <a:r>
                <a:rPr lang="en-AU" sz="4400" dirty="0">
                  <a:latin typeface="Comic Sans MS" panose="030F0702030302020204" pitchFamily="66" charset="0"/>
                </a:rPr>
                <a:t>	</a:t>
              </a:r>
              <a:r>
                <a:rPr lang="en-AU" sz="4400" dirty="0" smtClean="0">
                  <a:latin typeface="Comic Sans MS" panose="030F0702030302020204" pitchFamily="66" charset="0"/>
                </a:rPr>
                <a:t>	  </a:t>
              </a:r>
              <a:endParaRPr lang="en-AU" sz="4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7" name="5-Point Star 6"/>
          <p:cNvSpPr/>
          <p:nvPr/>
        </p:nvSpPr>
        <p:spPr>
          <a:xfrm>
            <a:off x="5203371" y="109362"/>
            <a:ext cx="3705741" cy="3155843"/>
          </a:xfrm>
          <a:prstGeom prst="star5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4714091" y="3747862"/>
            <a:ext cx="1871189" cy="2545973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6902697" y="3734780"/>
            <a:ext cx="1871189" cy="2545973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2525485" y="3767438"/>
            <a:ext cx="1871189" cy="2545973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337040" y="3767438"/>
            <a:ext cx="1871189" cy="2545973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-21982" y="6503386"/>
            <a:ext cx="90604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latin typeface="Comic Sans MS" panose="030F0702030302020204" pitchFamily="66" charset="0"/>
              </a:rPr>
              <a:t>Cut out, laminate and put soft Velcro in the middle of the white squares and star</a:t>
            </a:r>
            <a:endParaRPr lang="en-AU" dirty="0">
              <a:latin typeface="Comic Sans MS" panose="030F0702030302020204" pitchFamily="66" charset="0"/>
            </a:endParaRPr>
          </a:p>
        </p:txBody>
      </p:sp>
      <p:sp>
        <p:nvSpPr>
          <p:cNvPr id="1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9144000" y="5846766"/>
            <a:ext cx="1850085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14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662" y="16549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9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93496" y="4150447"/>
            <a:ext cx="1871190" cy="2545973"/>
            <a:chOff x="337039" y="3767438"/>
            <a:chExt cx="1871190" cy="2545973"/>
          </a:xfrm>
        </p:grpSpPr>
        <p:sp>
          <p:nvSpPr>
            <p:cNvPr id="11" name="Rectangle 10"/>
            <p:cNvSpPr/>
            <p:nvPr/>
          </p:nvSpPr>
          <p:spPr>
            <a:xfrm>
              <a:off x="337040" y="3767438"/>
              <a:ext cx="1871189" cy="254597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37039" y="5944079"/>
              <a:ext cx="1871189" cy="369332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>
                  <a:latin typeface="Comic Sans MS" panose="030F0702030302020204" pitchFamily="66" charset="0"/>
                </a:rPr>
                <a:t>name</a:t>
              </a:r>
              <a:endParaRPr lang="en-AU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481942" y="4150447"/>
            <a:ext cx="1871189" cy="2545973"/>
            <a:chOff x="2525485" y="3767438"/>
            <a:chExt cx="1871189" cy="2545973"/>
          </a:xfrm>
        </p:grpSpPr>
        <p:sp>
          <p:nvSpPr>
            <p:cNvPr id="10" name="Rectangle 9"/>
            <p:cNvSpPr/>
            <p:nvPr/>
          </p:nvSpPr>
          <p:spPr>
            <a:xfrm>
              <a:off x="2525485" y="3767438"/>
              <a:ext cx="1871189" cy="254597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25485" y="5944079"/>
              <a:ext cx="1871189" cy="369332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>
                  <a:latin typeface="Comic Sans MS" panose="030F0702030302020204" pitchFamily="66" charset="0"/>
                </a:rPr>
                <a:t>name</a:t>
              </a:r>
              <a:endParaRPr lang="en-AU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859154" y="4117789"/>
            <a:ext cx="1871189" cy="2559055"/>
            <a:chOff x="6902697" y="3734780"/>
            <a:chExt cx="1871189" cy="2559055"/>
          </a:xfrm>
        </p:grpSpPr>
        <p:sp>
          <p:nvSpPr>
            <p:cNvPr id="9" name="Rectangle 8"/>
            <p:cNvSpPr/>
            <p:nvPr/>
          </p:nvSpPr>
          <p:spPr>
            <a:xfrm>
              <a:off x="6902697" y="3734780"/>
              <a:ext cx="1871189" cy="254597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02697" y="5924503"/>
              <a:ext cx="1871189" cy="369332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>
                  <a:latin typeface="Comic Sans MS" panose="030F0702030302020204" pitchFamily="66" charset="0"/>
                </a:rPr>
                <a:t>name</a:t>
              </a:r>
              <a:endParaRPr lang="en-AU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670548" y="4130871"/>
            <a:ext cx="1871189" cy="2565549"/>
            <a:chOff x="4714091" y="3747862"/>
            <a:chExt cx="1871189" cy="2565549"/>
          </a:xfrm>
        </p:grpSpPr>
        <p:sp>
          <p:nvSpPr>
            <p:cNvPr id="8" name="Rectangle 7"/>
            <p:cNvSpPr/>
            <p:nvPr/>
          </p:nvSpPr>
          <p:spPr>
            <a:xfrm>
              <a:off x="4714091" y="3747862"/>
              <a:ext cx="1871189" cy="254597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14091" y="5944079"/>
              <a:ext cx="1871189" cy="369332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>
                  <a:latin typeface="Comic Sans MS" panose="030F0702030302020204" pitchFamily="66" charset="0"/>
                </a:rPr>
                <a:t>name</a:t>
              </a:r>
              <a:endParaRPr lang="en-AU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93496" y="1403479"/>
            <a:ext cx="1871190" cy="2545973"/>
            <a:chOff x="337039" y="3767438"/>
            <a:chExt cx="1871190" cy="2545973"/>
          </a:xfrm>
        </p:grpSpPr>
        <p:sp>
          <p:nvSpPr>
            <p:cNvPr id="23" name="Rectangle 22"/>
            <p:cNvSpPr/>
            <p:nvPr/>
          </p:nvSpPr>
          <p:spPr>
            <a:xfrm>
              <a:off x="337040" y="3767438"/>
              <a:ext cx="1871189" cy="254597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7039" y="5944079"/>
              <a:ext cx="1871189" cy="369332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>
                  <a:latin typeface="Comic Sans MS" panose="030F0702030302020204" pitchFamily="66" charset="0"/>
                </a:rPr>
                <a:t>name</a:t>
              </a:r>
              <a:endParaRPr lang="en-AU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481942" y="1403479"/>
            <a:ext cx="1871189" cy="2545973"/>
            <a:chOff x="2525485" y="3767438"/>
            <a:chExt cx="1871189" cy="2545973"/>
          </a:xfrm>
        </p:grpSpPr>
        <p:sp>
          <p:nvSpPr>
            <p:cNvPr id="26" name="Rectangle 25"/>
            <p:cNvSpPr/>
            <p:nvPr/>
          </p:nvSpPr>
          <p:spPr>
            <a:xfrm>
              <a:off x="2525485" y="3767438"/>
              <a:ext cx="1871189" cy="254597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25485" y="5944079"/>
              <a:ext cx="1871189" cy="369332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>
                  <a:latin typeface="Comic Sans MS" panose="030F0702030302020204" pitchFamily="66" charset="0"/>
                </a:rPr>
                <a:t>name</a:t>
              </a:r>
              <a:endParaRPr lang="en-AU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859154" y="1370821"/>
            <a:ext cx="1871189" cy="2559055"/>
            <a:chOff x="6902697" y="3734780"/>
            <a:chExt cx="1871189" cy="2559055"/>
          </a:xfrm>
        </p:grpSpPr>
        <p:sp>
          <p:nvSpPr>
            <p:cNvPr id="29" name="Rectangle 28"/>
            <p:cNvSpPr/>
            <p:nvPr/>
          </p:nvSpPr>
          <p:spPr>
            <a:xfrm>
              <a:off x="6902697" y="3734780"/>
              <a:ext cx="1871189" cy="254597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902697" y="5924503"/>
              <a:ext cx="1871189" cy="369332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>
                  <a:latin typeface="Comic Sans MS" panose="030F0702030302020204" pitchFamily="66" charset="0"/>
                </a:rPr>
                <a:t>name</a:t>
              </a:r>
              <a:endParaRPr lang="en-AU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670548" y="1383903"/>
            <a:ext cx="1871189" cy="2565549"/>
            <a:chOff x="4714091" y="3747862"/>
            <a:chExt cx="1871189" cy="2565549"/>
          </a:xfrm>
        </p:grpSpPr>
        <p:sp>
          <p:nvSpPr>
            <p:cNvPr id="32" name="Rectangle 31"/>
            <p:cNvSpPr/>
            <p:nvPr/>
          </p:nvSpPr>
          <p:spPr>
            <a:xfrm>
              <a:off x="4714091" y="3747862"/>
              <a:ext cx="1871189" cy="2545973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714091" y="5944079"/>
              <a:ext cx="1871189" cy="369332"/>
            </a:xfrm>
            <a:prstGeom prst="rect">
              <a:avLst/>
            </a:prstGeom>
            <a:solidFill>
              <a:srgbClr val="FFFF99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>
                  <a:latin typeface="Comic Sans MS" panose="030F0702030302020204" pitchFamily="66" charset="0"/>
                </a:rPr>
                <a:t>name</a:t>
              </a:r>
              <a:endParaRPr lang="en-AU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74171" y="108857"/>
            <a:ext cx="881742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omic Sans MS" panose="030F0702030302020204" pitchFamily="66" charset="0"/>
              </a:rPr>
              <a:t>Whose turn photo template</a:t>
            </a:r>
          </a:p>
          <a:p>
            <a:endParaRPr lang="en-AU" sz="1600" dirty="0" smtClean="0">
              <a:latin typeface="Comic Sans MS" panose="030F0702030302020204" pitchFamily="66" charset="0"/>
            </a:endParaRPr>
          </a:p>
          <a:p>
            <a:r>
              <a:rPr lang="en-AU" sz="1600" dirty="0" smtClean="0">
                <a:latin typeface="Comic Sans MS" panose="030F0702030302020204" pitchFamily="66" charset="0"/>
              </a:rPr>
              <a:t>Insert photo of person and enter their name in text </a:t>
            </a:r>
            <a:r>
              <a:rPr lang="en-AU" sz="1600" dirty="0">
                <a:latin typeface="Comic Sans MS" panose="030F0702030302020204" pitchFamily="66" charset="0"/>
              </a:rPr>
              <a:t>box. Cut out, laminate, put hard </a:t>
            </a:r>
            <a:r>
              <a:rPr lang="en-AU" sz="1600" dirty="0" err="1" smtClean="0">
                <a:latin typeface="Comic Sans MS" panose="030F0702030302020204" pitchFamily="66" charset="0"/>
              </a:rPr>
              <a:t>velcro</a:t>
            </a:r>
            <a:r>
              <a:rPr lang="en-AU" sz="1600" dirty="0" smtClean="0">
                <a:latin typeface="Comic Sans MS" panose="030F0702030302020204" pitchFamily="66" charset="0"/>
              </a:rPr>
              <a:t> </a:t>
            </a:r>
            <a:r>
              <a:rPr lang="en-AU" sz="1600" dirty="0">
                <a:latin typeface="Comic Sans MS" panose="030F0702030302020204" pitchFamily="66" charset="0"/>
              </a:rPr>
              <a:t>on the back and use on schedule. </a:t>
            </a:r>
            <a:endParaRPr lang="en-AU" sz="1600" dirty="0" smtClean="0">
              <a:latin typeface="Comic Sans MS" panose="030F0702030302020204" pitchFamily="66" charset="0"/>
            </a:endParaRPr>
          </a:p>
          <a:p>
            <a:endParaRPr lang="en-AU" dirty="0">
              <a:latin typeface="Comic Sans MS" panose="030F0702030302020204" pitchFamily="66" charset="0"/>
            </a:endParaRPr>
          </a:p>
        </p:txBody>
      </p:sp>
      <p:sp>
        <p:nvSpPr>
          <p:cNvPr id="3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9144000" y="5846766"/>
            <a:ext cx="1850085" cy="476250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This document is released under Creative Commons License Attribution 4.0 International. Please feel free to share and adapt this document with appropriate credit to Giant Steps School.</a:t>
            </a:r>
            <a:endParaRPr lang="en-US" dirty="0"/>
          </a:p>
        </p:txBody>
      </p:sp>
      <p:pic>
        <p:nvPicPr>
          <p:cNvPr id="36" name="Picture 3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662" y="16549"/>
            <a:ext cx="798533" cy="15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34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0C49916-CA07-459A-9459-93794264C31D}" vid="{BD2AD05A-4248-4E80-8B56-DDA4E19CF1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644</TotalTime>
  <Words>119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Lorrae Stutchbury</dc:creator>
  <cp:lastModifiedBy>Rachael Bowen</cp:lastModifiedBy>
  <cp:revision>53</cp:revision>
  <cp:lastPrinted>2016-03-01T23:58:36Z</cp:lastPrinted>
  <dcterms:created xsi:type="dcterms:W3CDTF">2016-03-01T22:26:53Z</dcterms:created>
  <dcterms:modified xsi:type="dcterms:W3CDTF">2016-10-28T00:13:36Z</dcterms:modified>
</cp:coreProperties>
</file>