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3" r:id="rId2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8BAB"/>
    <a:srgbClr val="FF944B"/>
    <a:srgbClr val="FF6600"/>
    <a:srgbClr val="FF85FF"/>
    <a:srgbClr val="9C5BCD"/>
    <a:srgbClr val="FFFF99"/>
    <a:srgbClr val="FF66FF"/>
    <a:srgbClr val="F8F2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5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ACF90-8444-4D12-B55C-C73BA36FF1E0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51F6B-B6FB-4DE0-8E65-56DDE4B7FBA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417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108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935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425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9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28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597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463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938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866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478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210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292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74171" y="108857"/>
            <a:ext cx="88174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u="sng" dirty="0" smtClean="0">
                <a:latin typeface="Comic Sans MS" panose="030F0702030302020204" pitchFamily="66" charset="0"/>
              </a:rPr>
              <a:t>Yes No Visual</a:t>
            </a:r>
          </a:p>
          <a:p>
            <a:endParaRPr lang="en-AU" sz="1600" dirty="0">
              <a:latin typeface="Comic Sans MS" panose="030F0702030302020204" pitchFamily="66" charset="0"/>
            </a:endParaRPr>
          </a:p>
          <a:p>
            <a:r>
              <a:rPr lang="en-AU" sz="1600" dirty="0" smtClean="0">
                <a:latin typeface="Comic Sans MS" panose="030F0702030302020204" pitchFamily="66" charset="0"/>
              </a:rPr>
              <a:t>Laminate</a:t>
            </a:r>
            <a:endParaRPr lang="en-AU" sz="1600" dirty="0">
              <a:latin typeface="Comic Sans MS" panose="030F0702030302020204" pitchFamily="66" charset="0"/>
            </a:endParaRPr>
          </a:p>
          <a:p>
            <a:endParaRPr lang="en-AU" dirty="0">
              <a:latin typeface="Comic Sans MS" panose="030F0702030302020204" pitchFamily="66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8745" y="747859"/>
            <a:ext cx="9010533" cy="4401084"/>
            <a:chOff x="58745" y="747859"/>
            <a:chExt cx="9010533" cy="4401084"/>
          </a:xfrm>
        </p:grpSpPr>
        <p:sp>
          <p:nvSpPr>
            <p:cNvPr id="12" name="Rectangle 11"/>
            <p:cNvSpPr/>
            <p:nvPr/>
          </p:nvSpPr>
          <p:spPr>
            <a:xfrm>
              <a:off x="58745" y="1077686"/>
              <a:ext cx="9010533" cy="407125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794211" y="1278398"/>
              <a:ext cx="3104402" cy="3593859"/>
              <a:chOff x="794211" y="1278398"/>
              <a:chExt cx="3104402" cy="3593859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794211" y="1278398"/>
                <a:ext cx="3104402" cy="3593859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pic>
            <p:nvPicPr>
              <p:cNvPr id="28" name="Picture 27"/>
              <p:cNvPicPr>
                <a:picLocks noChangeAspect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999318" y="1380147"/>
                <a:ext cx="2764521" cy="3207246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29" name="TextBox 28"/>
              <p:cNvSpPr txBox="1"/>
              <p:nvPr/>
            </p:nvSpPr>
            <p:spPr>
              <a:xfrm>
                <a:off x="1157490" y="3981349"/>
                <a:ext cx="2211434" cy="7694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AU" sz="1400" dirty="0" smtClean="0"/>
                  <a:t>                       </a:t>
                </a:r>
                <a:r>
                  <a:rPr lang="en-AU" sz="4400" dirty="0" smtClean="0">
                    <a:latin typeface="Comic Sans MS" panose="030F0702030302020204" pitchFamily="66" charset="0"/>
                  </a:rPr>
                  <a:t>yes</a:t>
                </a:r>
                <a:endParaRPr lang="en-AU" sz="3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5050669" y="747859"/>
              <a:ext cx="3545047" cy="4282201"/>
              <a:chOff x="5050669" y="747859"/>
              <a:chExt cx="3545047" cy="4282201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5230288" y="1278398"/>
                <a:ext cx="3104402" cy="3593859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366556" y="3981349"/>
                <a:ext cx="2211434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AU" sz="1600" dirty="0" smtClean="0"/>
                  <a:t>                       </a:t>
                </a:r>
                <a:r>
                  <a:rPr lang="en-AU" sz="4800" dirty="0" smtClean="0">
                    <a:latin typeface="Comic Sans MS" panose="030F0702030302020204" pitchFamily="66" charset="0"/>
                  </a:rPr>
                  <a:t>no</a:t>
                </a:r>
                <a:endParaRPr lang="en-AU" sz="36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1" name="Multiply 30"/>
              <p:cNvSpPr/>
              <p:nvPr/>
            </p:nvSpPr>
            <p:spPr>
              <a:xfrm>
                <a:off x="5050669" y="747859"/>
                <a:ext cx="3545047" cy="4282201"/>
              </a:xfrm>
              <a:prstGeom prst="mathMultiply">
                <a:avLst>
                  <a:gd name="adj1" fmla="val 2018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  <p:sp>
        <p:nvSpPr>
          <p:cNvPr id="1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504" y="6337126"/>
            <a:ext cx="8856984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5" name="Picture 1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704" y="108857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37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0C49916-CA07-459A-9459-93794264C31D}" vid="{BD2AD05A-4248-4E80-8B56-DDA4E19CF1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635</TotalTime>
  <Words>37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Theme1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Lorrae Stutchbury</dc:creator>
  <cp:lastModifiedBy>Rachael Bowen</cp:lastModifiedBy>
  <cp:revision>53</cp:revision>
  <cp:lastPrinted>2016-03-01T23:58:36Z</cp:lastPrinted>
  <dcterms:created xsi:type="dcterms:W3CDTF">2016-03-01T22:26:53Z</dcterms:created>
  <dcterms:modified xsi:type="dcterms:W3CDTF">2016-10-27T23:54:00Z</dcterms:modified>
</cp:coreProperties>
</file>