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1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45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560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31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39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7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880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874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83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060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16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D6D6-16E3-43BE-9AB5-BC94330C195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8202-EFC8-42A0-A303-48A607ECF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93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My XXXX’s Life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Can add photos if you like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80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This is my XXXX.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Could include photos of when </a:t>
            </a:r>
            <a:r>
              <a:rPr lang="en-AU" dirty="0" smtClean="0"/>
              <a:t>he/she </a:t>
            </a:r>
            <a:r>
              <a:rPr lang="en-AU" dirty="0" smtClean="0"/>
              <a:t>is </a:t>
            </a:r>
            <a:r>
              <a:rPr lang="en-AU" smtClean="0"/>
              <a:t>younger i.e</a:t>
            </a:r>
            <a:r>
              <a:rPr lang="en-AU" dirty="0" smtClean="0"/>
              <a:t>., throughout her life.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16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XXXX loved…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Things linked strongly to memory of individual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58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XXXX was sick with XXXX.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may choose to label </a:t>
            </a:r>
            <a:r>
              <a:rPr lang="en-AU" dirty="0" smtClean="0"/>
              <a:t>his/her illness- its better to be specific where you can as there are lots of different degrees of sickness that do not result in death.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28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3438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XXXX was very sick. XXXX died. 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US" altLang="en-US" i="1" dirty="0" err="1" smtClean="0"/>
              <a:t>She/He</a:t>
            </a:r>
            <a:r>
              <a:rPr lang="en-US" altLang="en-US" i="1" dirty="0" smtClean="0"/>
              <a:t> </a:t>
            </a:r>
            <a:r>
              <a:rPr lang="en-US" altLang="en-US" i="1" dirty="0"/>
              <a:t>is not asleep. 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r>
              <a:rPr lang="en-US" altLang="en-US" i="1" dirty="0" err="1" smtClean="0"/>
              <a:t>She/He</a:t>
            </a:r>
            <a:r>
              <a:rPr lang="en-US" altLang="en-US" i="1" dirty="0" smtClean="0"/>
              <a:t> can’t </a:t>
            </a:r>
            <a:r>
              <a:rPr lang="en-US" altLang="en-US" i="1" dirty="0"/>
              <a:t>talk, eat, drink or breath</a:t>
            </a:r>
            <a:r>
              <a:rPr lang="en-US" altLang="en-US" i="1" dirty="0" smtClean="0"/>
              <a:t>.</a:t>
            </a:r>
            <a:br>
              <a:rPr lang="en-US" altLang="en-US" i="1" dirty="0" smtClean="0"/>
            </a:br>
            <a:r>
              <a:rPr lang="en-US" altLang="en-US" i="1" dirty="0" smtClean="0"/>
              <a:t/>
            </a:r>
            <a:br>
              <a:rPr lang="en-US" altLang="en-US" i="1" dirty="0" smtClean="0"/>
            </a:br>
            <a:r>
              <a:rPr lang="en-US" altLang="en-US" sz="2700" i="1" dirty="0" smtClean="0"/>
              <a:t>(</a:t>
            </a:r>
            <a:r>
              <a:rPr lang="en-US" altLang="en-US" sz="2700" i="1" dirty="0" smtClean="0"/>
              <a:t>it might be worthwhile having a photo representing each of these states with a no sign) 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21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had a funeral to say goodbye.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Photo of funeral or service. Could include a sentence about your religious/spiritual beliefs here if you wish.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87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family.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O</a:t>
            </a:r>
            <a:r>
              <a:rPr lang="en-AU" dirty="0" smtClean="0"/>
              <a:t>ptional -  a nice way to end with a sense of family – would include photos of members of family who are present in </a:t>
            </a:r>
            <a:r>
              <a:rPr lang="en-AU" dirty="0" smtClean="0"/>
              <a:t>the    individuals </a:t>
            </a:r>
            <a:r>
              <a:rPr lang="en-AU" dirty="0" smtClean="0"/>
              <a:t>life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39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140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My XXXX’s Life</vt:lpstr>
      <vt:lpstr>This is my XXXX.</vt:lpstr>
      <vt:lpstr>XXXX loved…</vt:lpstr>
      <vt:lpstr>XXXX was sick with XXXX. </vt:lpstr>
      <vt:lpstr>XXXX was very sick. XXXX died.   She/He is not asleep.  She/He can’t talk, eat, drink or breath.  (it might be worthwhile having a photo representing each of these states with a no sign)    </vt:lpstr>
      <vt:lpstr>We had a funeral to say goodbye. </vt:lpstr>
      <vt:lpstr>My family.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XXXX Life</dc:title>
  <dc:creator>Rachael Childs</dc:creator>
  <cp:lastModifiedBy>Rachael Bowen</cp:lastModifiedBy>
  <cp:revision>5</cp:revision>
  <dcterms:created xsi:type="dcterms:W3CDTF">2015-09-08T03:59:19Z</dcterms:created>
  <dcterms:modified xsi:type="dcterms:W3CDTF">2017-02-28T00:23:16Z</dcterms:modified>
</cp:coreProperties>
</file>