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567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700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541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6033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754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397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08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667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90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954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192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3C315-D1BB-4736-833D-DD1296B7FE7C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66E2F-6F76-4698-8D3F-A2781D2071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599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0229" y="113507"/>
            <a:ext cx="1074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Postal Adventures</a:t>
            </a:r>
            <a:endParaRPr lang="en-AU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2" descr="http://www.thomast.com.au/image/data/ozpostbo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159" y="1490130"/>
            <a:ext cx="3372159" cy="5072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http://yourstory.in/wp-content/uploads/2013/04/let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970" y="2384826"/>
            <a:ext cx="3251040" cy="260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59603" y="5319132"/>
            <a:ext cx="73679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XXXX</a:t>
            </a:r>
            <a:endParaRPr lang="en-AU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1015" y="2040673"/>
            <a:ext cx="2787805" cy="32784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62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Prout</dc:creator>
  <cp:lastModifiedBy>Rachael Bowen</cp:lastModifiedBy>
  <cp:revision>5</cp:revision>
  <cp:lastPrinted>2016-02-07T05:31:13Z</cp:lastPrinted>
  <dcterms:created xsi:type="dcterms:W3CDTF">2016-02-07T05:20:08Z</dcterms:created>
  <dcterms:modified xsi:type="dcterms:W3CDTF">2017-02-28T01:30:01Z</dcterms:modified>
</cp:coreProperties>
</file>