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1" r:id="rId4"/>
    <p:sldId id="259" r:id="rId5"/>
    <p:sldId id="260" r:id="rId6"/>
    <p:sldId id="267" r:id="rId7"/>
    <p:sldId id="262" r:id="rId8"/>
    <p:sldId id="266" r:id="rId9"/>
    <p:sldId id="264" r:id="rId10"/>
    <p:sldId id="265" r:id="rId11"/>
    <p:sldId id="271" r:id="rId1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974" y="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14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06B88-28CE-4E62-8E1B-403E6DBCD6F7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D6139-DF34-47C8-B2A1-039DAAAF03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4585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403EF-FD83-4266-AB62-F3F4BB510A59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86661-2EA5-4FF7-A708-623DAF53B5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073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858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14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90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12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07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496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415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17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7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149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165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29124-F473-4263-A519-1E1569CDB7F2}" type="datetimeFigureOut">
              <a:rPr lang="en-AU" smtClean="0"/>
              <a:t>28/02/2017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A1453-814B-4EB7-A48A-9651BFBAD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719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914400" y="228600"/>
            <a:ext cx="7470775" cy="6400800"/>
            <a:chOff x="914400" y="228600"/>
            <a:chExt cx="7470775" cy="6400800"/>
          </a:xfrm>
        </p:grpSpPr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914400" y="228600"/>
              <a:ext cx="7470775" cy="6400800"/>
              <a:chOff x="381000" y="149118"/>
              <a:chExt cx="3699650" cy="3362439"/>
            </a:xfrm>
          </p:grpSpPr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381000" y="149118"/>
                <a:ext cx="3699650" cy="2907991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381000" y="3048000"/>
                <a:ext cx="3699650" cy="463557"/>
              </a:xfrm>
              <a:prstGeom prst="rect">
                <a:avLst/>
              </a:prstGeom>
              <a:solidFill>
                <a:srgbClr val="FFFF00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48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postal adventures</a:t>
                </a:r>
              </a:p>
            </p:txBody>
          </p:sp>
        </p:grpSp>
        <p:pic>
          <p:nvPicPr>
            <p:cNvPr id="10" name="Picture 2" descr="http://www.thomast.com.au/image/data/ozpostbox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0588" y="431800"/>
              <a:ext cx="3409950" cy="5129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http://yourstory.in/wp-content/uploads/2013/04/letter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238" y="1219200"/>
              <a:ext cx="3524250" cy="281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525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8. Letter in Post Box</a:t>
            </a:r>
          </a:p>
        </p:txBody>
      </p:sp>
      <p:pic>
        <p:nvPicPr>
          <p:cNvPr id="12" name="Picture 2" descr="http://www.thomast.com.au/image/data/ozpost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68760"/>
            <a:ext cx="340995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79512" y="3212976"/>
            <a:ext cx="3524250" cy="2819400"/>
            <a:chOff x="575037" y="4038600"/>
            <a:chExt cx="3524250" cy="2819400"/>
          </a:xfrm>
        </p:grpSpPr>
        <p:pic>
          <p:nvPicPr>
            <p:cNvPr id="13" name="Picture 4" descr="http://yourstory.in/wp-content/uploads/2013/04/letter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17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037" y="4038600"/>
              <a:ext cx="3524250" cy="281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 rot="19877167">
              <a:off x="1153932" y="5297587"/>
              <a:ext cx="1631439" cy="577081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050" dirty="0" smtClean="0">
                  <a:solidFill>
                    <a:schemeClr val="bg1"/>
                  </a:solidFill>
                </a:rPr>
                <a:t>Mr &amp; Mrs Justin</a:t>
              </a:r>
            </a:p>
            <a:p>
              <a:r>
                <a:rPr lang="en-AU" sz="1050" dirty="0" smtClean="0">
                  <a:solidFill>
                    <a:schemeClr val="bg1"/>
                  </a:solidFill>
                </a:rPr>
                <a:t>12 Justin Street</a:t>
              </a:r>
            </a:p>
            <a:p>
              <a:r>
                <a:rPr lang="en-AU" sz="1050" dirty="0" err="1" smtClean="0">
                  <a:solidFill>
                    <a:schemeClr val="bg1"/>
                  </a:solidFill>
                </a:rPr>
                <a:t>Justinville</a:t>
              </a:r>
              <a:r>
                <a:rPr lang="en-AU" sz="1050" dirty="0" smtClean="0">
                  <a:solidFill>
                    <a:schemeClr val="bg1"/>
                  </a:solidFill>
                </a:rPr>
                <a:t>, NSW   2086</a:t>
              </a:r>
              <a:endParaRPr lang="en-AU" sz="1050" dirty="0">
                <a:solidFill>
                  <a:schemeClr val="bg1"/>
                </a:solidFill>
              </a:endParaRPr>
            </a:p>
          </p:txBody>
        </p:sp>
        <p:pic>
          <p:nvPicPr>
            <p:cNvPr id="15" name="Picture 6" descr="http://images.smh.com.au/2011/05/04/2343964/1_art_3-stampthandlead-420x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034416">
              <a:off x="2603394" y="4360476"/>
              <a:ext cx="658391" cy="459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http://images.smh.com.au/2011/05/04/2343964/1_art_3-stampthandlead-420x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034416">
              <a:off x="2898537" y="4804978"/>
              <a:ext cx="658391" cy="459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Up Arrow 2"/>
          <p:cNvSpPr/>
          <p:nvPr/>
        </p:nvSpPr>
        <p:spPr>
          <a:xfrm rot="4028084">
            <a:off x="4047806" y="1700807"/>
            <a:ext cx="1408426" cy="30243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553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551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9. Postal Adventures is finished</a:t>
            </a:r>
          </a:p>
        </p:txBody>
      </p:sp>
      <p:pic>
        <p:nvPicPr>
          <p:cNvPr id="1026" name="Picture 2" descr="http://www.clipartbest.com/cliparts/dTr/aeo/dTraeoaT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036496" cy="610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21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sz="4800" dirty="0">
                <a:solidFill>
                  <a:schemeClr val="bg1"/>
                </a:solidFill>
              </a:rPr>
              <a:t> </a:t>
            </a:r>
            <a:r>
              <a:rPr lang="en-AU" sz="4800" dirty="0" smtClean="0">
                <a:solidFill>
                  <a:schemeClr val="bg1"/>
                </a:solidFill>
              </a:rPr>
              <a:t>get letter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2619" t="13531" r="34762" b="11084"/>
          <a:stretch/>
        </p:blipFill>
        <p:spPr>
          <a:xfrm>
            <a:off x="4211960" y="476672"/>
            <a:ext cx="4608512" cy="599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2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2. Choose Mum or Dad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6880" t="30591" r="39802" b="57438"/>
          <a:stretch/>
        </p:blipFill>
        <p:spPr>
          <a:xfrm>
            <a:off x="840196" y="2048432"/>
            <a:ext cx="4631182" cy="13373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6395" t="42634" r="39622" b="44390"/>
          <a:stretch/>
        </p:blipFill>
        <p:spPr>
          <a:xfrm>
            <a:off x="323528" y="4284069"/>
            <a:ext cx="4968555" cy="1512169"/>
          </a:xfrm>
          <a:prstGeom prst="rect">
            <a:avLst/>
          </a:prstGeom>
        </p:spPr>
      </p:pic>
      <p:pic>
        <p:nvPicPr>
          <p:cNvPr id="1026" name="Picture 2" descr="http://c7.myshopping.com.au/rsz200/cache/31719687/77/4A57CBBFCE9AEBD46A7130D95DD544D70C7377.jpg?aHR_cHM4Ly7jZG2yLmJpZ0NvbW-lcmNlLmNvbS7zZXJ0ZXIzMjAwLzIwcnlnaC7wcm7kdWN_cy6yODI1Ni7pbWFnZXMvMzM3NjkvMzNfMDAwNjBfXzU3NDA3X-6yODQwNy2xMzc3NDk0MTE2LjEyODAuMTI2MC3wbmc9Yz_yCS6zMTcxOTY2Ny61Ny6_QTU1Q_JCRkNFOUFFQkQ_NkE1MTMwRDk-REQ-NDRENzBDNzM1Ny3qcG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6104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67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3. Choose photo</a:t>
            </a:r>
          </a:p>
        </p:txBody>
      </p:sp>
      <p:pic>
        <p:nvPicPr>
          <p:cNvPr id="5" name="Picture 2" descr="http://www.visionary-voyager.com.au/corel/photopaint/Photofun/frames/images/polaroid%20construct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712332" cy="403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c7.myshopping.com.au/rsz200/cache/31719687/77/4A57CBBFCE9AEBD46A7130D95DD544D70C7377.jpg?aHR_cHM4Ly7jZG2yLmJpZ0NvbW-lcmNlLmNvbS7zZXJ0ZXIzMjAwLzIwcnlnaC7wcm7kdWN_cy6yODI1Ni7pbWFnZXMvMzM3NjkvMzNfMDAwNjBfXzU3NDA3X-6yODQwNy2xMzc3NDk0MTE2LjEyODAuMTI2MC3wbmc9Yz_yCS6zMTcxOTY2Ny61Ny6_QTU1Q_JCRkNFOUFFQkQ_NkE1MTMwRDk-REQ-NDRENzBDNzM1Ny3qcG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456" y="33265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15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4. get picture  </a:t>
            </a:r>
          </a:p>
        </p:txBody>
      </p:sp>
      <p:pic>
        <p:nvPicPr>
          <p:cNvPr id="14" name="Picture 2" descr="http://c7.myshopping.com.au/rsz200/cache/31719687/77/4A57CBBFCE9AEBD46A7130D95DD544D70C7377.jpg?aHR_cHM4Ly7jZG2yLmJpZ0NvbW-lcmNlLmNvbS7zZXJ0ZXIzMjAwLzIwcnlnaC7wcm7kdWN_cy6yODI1Ni7pbWFnZXMvMzM3NjkvMzNfMDAwNjBfXzU3NDA3X-6yODQwNy2xMzc3NDk0MTE2LjEyODAuMTI2MC3wbmc9Yz_yCS6zMTcxOTY2Ny61Ny6_QTU1Q_JCRkNFOUFFQkQ_NkE1MTMwRDk-REQ-NDRENzBDNzM1Ny3qcG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6104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1115616" y="1844824"/>
            <a:ext cx="5220744" cy="1323439"/>
            <a:chOff x="510901" y="458030"/>
            <a:chExt cx="5220744" cy="1323439"/>
          </a:xfrm>
        </p:grpSpPr>
        <p:sp>
          <p:nvSpPr>
            <p:cNvPr id="12" name="TextBox 11"/>
            <p:cNvSpPr txBox="1"/>
            <p:nvPr/>
          </p:nvSpPr>
          <p:spPr>
            <a:xfrm>
              <a:off x="510901" y="458030"/>
              <a:ext cx="3998219" cy="1323439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8000" dirty="0" smtClean="0">
                  <a:solidFill>
                    <a:schemeClr val="bg1"/>
                  </a:solidFill>
                  <a:latin typeface="NSWPrintOutlined" panose="00000400000000000000" pitchFamily="2" charset="0"/>
                  <a:cs typeface="Aharoni" panose="02010803020104030203" pitchFamily="2" charset="-79"/>
                </a:rPr>
                <a:t>J</a:t>
              </a:r>
              <a:r>
                <a:rPr lang="en-AU" sz="4800" dirty="0">
                  <a:solidFill>
                    <a:schemeClr val="bg1"/>
                  </a:solidFill>
                  <a:latin typeface="NSWPrintOutlined" panose="00000400000000000000" pitchFamily="2" charset="0"/>
                  <a:cs typeface="Aharoni" panose="02010803020104030203" pitchFamily="2" charset="-79"/>
                </a:rPr>
                <a:t> </a:t>
              </a:r>
              <a:r>
                <a:rPr lang="en-AU" sz="8000" dirty="0" smtClean="0">
                  <a:solidFill>
                    <a:schemeClr val="bg1"/>
                  </a:solidFill>
                  <a:latin typeface="NSWPrintOutlined" panose="00000400000000000000" pitchFamily="2" charset="0"/>
                  <a:cs typeface="Aharoni" panose="02010803020104030203" pitchFamily="2" charset="-79"/>
                </a:rPr>
                <a:t>u s t </a:t>
              </a:r>
              <a:r>
                <a:rPr lang="en-AU" sz="8000" dirty="0" err="1" smtClean="0">
                  <a:solidFill>
                    <a:schemeClr val="bg1"/>
                  </a:solidFill>
                  <a:latin typeface="NSWPrintOutlined" panose="00000400000000000000" pitchFamily="2" charset="0"/>
                  <a:cs typeface="Aharoni" panose="02010803020104030203" pitchFamily="2" charset="-79"/>
                </a:rPr>
                <a:t>i</a:t>
              </a:r>
              <a:r>
                <a:rPr lang="en-AU" sz="8000" dirty="0" smtClean="0">
                  <a:solidFill>
                    <a:schemeClr val="bg1"/>
                  </a:solidFill>
                  <a:latin typeface="NSWPrintOutlined" panose="00000400000000000000" pitchFamily="2" charset="0"/>
                  <a:cs typeface="Aharoni" panose="02010803020104030203" pitchFamily="2" charset="-79"/>
                </a:rPr>
                <a:t> n</a:t>
              </a:r>
              <a:endParaRPr lang="en-AU" sz="8000" dirty="0" smtClean="0">
                <a:solidFill>
                  <a:schemeClr val="bg1"/>
                </a:solidFill>
                <a:latin typeface="NSWPrintOutlined" panose="00000400000000000000" pitchFamily="2" charset="0"/>
                <a:cs typeface="Aharoni" panose="02010803020104030203" pitchFamily="2" charset="-79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07509" y="458030"/>
              <a:ext cx="1224136" cy="1323439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endParaRPr lang="en-AU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3" t="3266" r="10875" b="37948"/>
          <a:stretch/>
        </p:blipFill>
        <p:spPr>
          <a:xfrm>
            <a:off x="5156178" y="1873584"/>
            <a:ext cx="115212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7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5. put letter in envelope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419872" y="3789040"/>
            <a:ext cx="3524250" cy="2819400"/>
            <a:chOff x="3419872" y="3789040"/>
            <a:chExt cx="3524250" cy="2819400"/>
          </a:xfrm>
        </p:grpSpPr>
        <p:pic>
          <p:nvPicPr>
            <p:cNvPr id="15" name="Picture 4" descr="http://yourstory.in/wp-content/uploads/2013/04/letter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3789040"/>
              <a:ext cx="3524250" cy="281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 rot="19834864">
              <a:off x="3952176" y="4853304"/>
              <a:ext cx="2160240" cy="954107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dirty="0" smtClean="0">
                  <a:solidFill>
                    <a:schemeClr val="bg1"/>
                  </a:solidFill>
                </a:rPr>
                <a:t>Mr &amp; Mrs Lucy</a:t>
              </a:r>
            </a:p>
            <a:p>
              <a:r>
                <a:rPr lang="en-AU" sz="1400" dirty="0" smtClean="0">
                  <a:solidFill>
                    <a:schemeClr val="bg1"/>
                  </a:solidFill>
                </a:rPr>
                <a:t>12 Lucy Street</a:t>
              </a:r>
            </a:p>
            <a:p>
              <a:r>
                <a:rPr lang="en-AU" sz="1400" dirty="0" err="1" smtClean="0">
                  <a:solidFill>
                    <a:schemeClr val="bg1"/>
                  </a:solidFill>
                </a:rPr>
                <a:t>Lucyville</a:t>
              </a:r>
              <a:r>
                <a:rPr lang="en-AU" sz="1400" dirty="0" smtClean="0">
                  <a:solidFill>
                    <a:schemeClr val="bg1"/>
                  </a:solidFill>
                </a:rPr>
                <a:t>, NSW</a:t>
              </a:r>
            </a:p>
            <a:p>
              <a:r>
                <a:rPr lang="en-AU" sz="1400" dirty="0">
                  <a:solidFill>
                    <a:schemeClr val="bg1"/>
                  </a:solidFill>
                </a:rPr>
                <a:t>	 </a:t>
              </a:r>
              <a:r>
                <a:rPr lang="en-AU" sz="1400" dirty="0" smtClean="0">
                  <a:solidFill>
                    <a:schemeClr val="bg1"/>
                  </a:solidFill>
                </a:rPr>
                <a:t>                2086</a:t>
              </a:r>
              <a:endParaRPr lang="en-AU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Curved Down Arrow 1"/>
          <p:cNvSpPr/>
          <p:nvPr/>
        </p:nvSpPr>
        <p:spPr>
          <a:xfrm rot="1618406">
            <a:off x="4312290" y="2413645"/>
            <a:ext cx="3204385" cy="138606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2619" t="13531" r="34762" b="11084"/>
          <a:stretch/>
        </p:blipFill>
        <p:spPr>
          <a:xfrm rot="20278306">
            <a:off x="1092984" y="1570745"/>
            <a:ext cx="2669836" cy="347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4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6. address on envelope</a:t>
            </a:r>
          </a:p>
        </p:txBody>
      </p:sp>
      <p:pic>
        <p:nvPicPr>
          <p:cNvPr id="14" name="Picture 2" descr="http://c7.myshopping.com.au/rsz200/cache/31719687/77/4A57CBBFCE9AEBD46A7130D95DD544D70C7377.jpg?aHR_cHM4Ly7jZG2yLmJpZ0NvbW-lcmNlLmNvbS7zZXJ0ZXIzMjAwLzIwcnlnaC7wcm7kdWN_cy6yODI1Ni7pbWFnZXMvMzM3NjkvMzNfMDAwNjBfXzU3NDA3X-6yODQwNy2xMzc3NDk0MTE2LjEyODAuMTI2MC3wbmc9Yz_yCS6zMTcxOTY2Ny61Ny6_QTU1Q_JCRkNFOUFFQkQ_NkE1MTMwRDk-REQ-NDRENzBDNzM1Ny3qcG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113" y="152628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yourstory.in/wp-content/uploads/2013/04/let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89040"/>
            <a:ext cx="35242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rved Down Arrow 1"/>
          <p:cNvSpPr/>
          <p:nvPr/>
        </p:nvSpPr>
        <p:spPr>
          <a:xfrm rot="3197114" flipV="1">
            <a:off x="1664222" y="4565787"/>
            <a:ext cx="2664296" cy="14478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028" y="1486502"/>
            <a:ext cx="5645688" cy="2123658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4400" dirty="0" smtClean="0">
                <a:solidFill>
                  <a:schemeClr val="bg1"/>
                </a:solidFill>
              </a:rPr>
              <a:t>Mr &amp; Mrs Justin</a:t>
            </a:r>
          </a:p>
          <a:p>
            <a:r>
              <a:rPr lang="en-AU" sz="4400" dirty="0" smtClean="0">
                <a:solidFill>
                  <a:schemeClr val="bg1"/>
                </a:solidFill>
              </a:rPr>
              <a:t>12 Justin Street</a:t>
            </a:r>
          </a:p>
          <a:p>
            <a:r>
              <a:rPr lang="en-AU" sz="4400" dirty="0" err="1" smtClean="0">
                <a:solidFill>
                  <a:schemeClr val="bg1"/>
                </a:solidFill>
              </a:rPr>
              <a:t>Justinville</a:t>
            </a:r>
            <a:r>
              <a:rPr lang="en-AU" sz="4400" dirty="0" smtClean="0">
                <a:solidFill>
                  <a:schemeClr val="bg1"/>
                </a:solidFill>
              </a:rPr>
              <a:t>, NSW   2086</a:t>
            </a:r>
            <a:endParaRPr lang="en-A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82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7. Put 2 stamps on envelope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31640" y="4446982"/>
            <a:ext cx="3420380" cy="1817588"/>
            <a:chOff x="1331640" y="4446982"/>
            <a:chExt cx="3420380" cy="1817588"/>
          </a:xfrm>
        </p:grpSpPr>
        <p:pic>
          <p:nvPicPr>
            <p:cNvPr id="10" name="Picture 6" descr="http://images.smh.com.au/2011/05/04/2343964/1_art_3-stampthandlead-420x0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6604" y="4446982"/>
              <a:ext cx="2605416" cy="1817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1331640" y="4725144"/>
              <a:ext cx="720080" cy="630633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4000" dirty="0" smtClean="0">
                  <a:solidFill>
                    <a:schemeClr val="bg1"/>
                  </a:solidFill>
                </a:rPr>
                <a:t>1</a:t>
              </a:r>
              <a:endParaRPr lang="en-AU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220072" y="4446983"/>
            <a:ext cx="3456384" cy="1817588"/>
            <a:chOff x="5220072" y="4446983"/>
            <a:chExt cx="3456384" cy="1817588"/>
          </a:xfrm>
        </p:grpSpPr>
        <p:pic>
          <p:nvPicPr>
            <p:cNvPr id="9" name="Picture 6" descr="http://images.smh.com.au/2011/05/04/2343964/1_art_3-stampthandlead-420x0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1040" y="4446983"/>
              <a:ext cx="2605416" cy="1817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>
              <a:off x="5220072" y="4725144"/>
              <a:ext cx="720080" cy="630633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4000" dirty="0" smtClean="0">
                  <a:solidFill>
                    <a:schemeClr val="bg1"/>
                  </a:solidFill>
                </a:rPr>
                <a:t>2</a:t>
              </a:r>
              <a:endParaRPr lang="en-AU" sz="4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Picture 4" descr="http://yourstory.in/wp-content/uploads/2013/04/let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206" y="1321422"/>
            <a:ext cx="35242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rved Down Arrow 12"/>
          <p:cNvSpPr/>
          <p:nvPr/>
        </p:nvSpPr>
        <p:spPr>
          <a:xfrm rot="18758210">
            <a:off x="2676183" y="1583976"/>
            <a:ext cx="4517940" cy="25055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6200000" flipV="1">
            <a:off x="6562058" y="2257723"/>
            <a:ext cx="3691877" cy="191135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9877167">
            <a:off x="6142885" y="2574601"/>
            <a:ext cx="1631439" cy="577081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1050" dirty="0" smtClean="0">
                <a:solidFill>
                  <a:schemeClr val="bg1"/>
                </a:solidFill>
              </a:rPr>
              <a:t>Mr &amp; Mrs Justin</a:t>
            </a:r>
          </a:p>
          <a:p>
            <a:r>
              <a:rPr lang="en-AU" sz="1050" dirty="0" smtClean="0">
                <a:solidFill>
                  <a:schemeClr val="bg1"/>
                </a:solidFill>
              </a:rPr>
              <a:t>12 Justin Street</a:t>
            </a:r>
          </a:p>
          <a:p>
            <a:r>
              <a:rPr lang="en-AU" sz="1050" dirty="0" err="1" smtClean="0">
                <a:solidFill>
                  <a:schemeClr val="bg1"/>
                </a:solidFill>
              </a:rPr>
              <a:t>Justinville</a:t>
            </a:r>
            <a:r>
              <a:rPr lang="en-AU" sz="1050" dirty="0" smtClean="0">
                <a:solidFill>
                  <a:schemeClr val="bg1"/>
                </a:solidFill>
              </a:rPr>
              <a:t>, NSW   2086</a:t>
            </a:r>
            <a:endParaRPr lang="en-AU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5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55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>
                <a:solidFill>
                  <a:schemeClr val="bg1"/>
                </a:solidFill>
              </a:rPr>
              <a:t>7. Walk to Post Box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27014"/>
            <a:ext cx="3487727" cy="2612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http://www.thomast.com.au/image/data/ozpostbo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68760"/>
            <a:ext cx="340995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14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106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Comic Sans MS</vt:lpstr>
      <vt:lpstr>NSWPrintOutlined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Prout</dc:creator>
  <cp:lastModifiedBy>Rachael Bowen</cp:lastModifiedBy>
  <cp:revision>24</cp:revision>
  <cp:lastPrinted>2016-06-17T00:07:06Z</cp:lastPrinted>
  <dcterms:created xsi:type="dcterms:W3CDTF">2013-03-06T03:06:17Z</dcterms:created>
  <dcterms:modified xsi:type="dcterms:W3CDTF">2017-02-28T01:22:26Z</dcterms:modified>
</cp:coreProperties>
</file>