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1" r:id="rId3"/>
    <p:sldId id="260" r:id="rId4"/>
    <p:sldId id="267" r:id="rId5"/>
    <p:sldId id="257" r:id="rId6"/>
    <p:sldId id="259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7" d="100"/>
          <a:sy n="47" d="100"/>
        </p:scale>
        <p:origin x="119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561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47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245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254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85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873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608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878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953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403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32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D0C9F-51B3-404B-B521-EF12F5186306}" type="datetimeFigureOut">
              <a:rPr lang="en-AU" smtClean="0"/>
              <a:t>26/05/2016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0B890-EF92-451C-9E49-F1CD27D037A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726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11191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thousands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hundreds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ones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90" y="813083"/>
            <a:ext cx="834390" cy="20390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3" y="1069043"/>
            <a:ext cx="1412748" cy="17830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3" y="1069043"/>
            <a:ext cx="1412748" cy="17830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3252" y="933479"/>
            <a:ext cx="1227671" cy="193385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489" y="933478"/>
            <a:ext cx="1227671" cy="193385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487" y="933478"/>
            <a:ext cx="1227671" cy="19338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3252" y="948690"/>
            <a:ext cx="1227671" cy="193385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3250" y="948690"/>
            <a:ext cx="1227671" cy="193385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3252" y="941083"/>
            <a:ext cx="1227671" cy="193385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3250" y="941083"/>
            <a:ext cx="1227671" cy="193385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9013" y="956297"/>
            <a:ext cx="1227671" cy="193385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4774" y="918266"/>
            <a:ext cx="1227671" cy="193385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89"/>
            <a:ext cx="1703072" cy="19034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3397" y="918270"/>
            <a:ext cx="1703072" cy="190343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86"/>
            <a:ext cx="1703072" cy="190343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86"/>
            <a:ext cx="1703072" cy="190343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85"/>
            <a:ext cx="1703072" cy="190343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3397" y="918266"/>
            <a:ext cx="1703072" cy="1903433"/>
          </a:xfrm>
          <a:prstGeom prst="rect">
            <a:avLst/>
          </a:prstGeom>
        </p:spPr>
      </p:pic>
      <p:sp>
        <p:nvSpPr>
          <p:cNvPr id="2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20638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767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699 C -0.0408 -0.05764 -0.05139 -0.06319 -0.06233 -0.06319 C -0.075 -0.06319 -0.08507 -0.05764 -0.09202 -0.04699 L -0.1257 3.7037E-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10"/>
                            </p:stCondLst>
                            <p:childTnLst>
                              <p:par>
                                <p:cTn id="12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1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000"/>
                            </p:stCondLst>
                            <p:childTnLst>
                              <p:par>
                                <p:cTn id="5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000"/>
                            </p:stCondLst>
                            <p:childTnLst>
                              <p:par>
                                <p:cTn id="6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C 0.02274 -3.7037E-6 0.04149 0.02223 0.04149 0.05 C 0.04149 0.07755 0.02274 0.10024 3.33333E-6 0.10024 C -0.02309 0.10024 -0.0415 0.07755 -0.0415 0.05 C -0.0415 0.02223 -0.02309 -3.7037E-6 3.33333E-6 -3.7037E-6 Z " pathEditMode="relative" rAng="0" ptsTypes="AAAAA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C 0.02275 -3.7037E-6 0.0415 0.02223 0.0415 0.05 C 0.0415 0.07755 0.02275 0.10024 -3.61111E-6 0.10024 C -0.02309 0.10024 -0.04149 0.07755 -0.04149 0.05 C -0.04149 0.02223 -0.02309 -3.7037E-6 -3.61111E-6 -3.7037E-6 Z " pathEditMode="relative" rAng="0" ptsTypes="AAAAA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C 0.02274 -3.7037E-6 0.04149 0.02223 0.04149 0.05 C 0.04149 0.07755 0.02274 0.10024 3.33333E-6 0.10024 C -0.02309 0.10024 -0.0415 0.07755 -0.0415 0.05 C -0.0415 0.02223 -0.02309 -3.7037E-6 3.33333E-6 -3.7037E-6 Z " pathEditMode="relative" rAng="0" ptsTypes="AAAAA">
                                      <p:cBhvr>
                                        <p:cTn id="8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98865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thousands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hundreds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ones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90" y="813083"/>
            <a:ext cx="834390" cy="2039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490" y="918270"/>
            <a:ext cx="1227671" cy="19338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342" y="1069043"/>
            <a:ext cx="1412748" cy="1783080"/>
          </a:xfrm>
          <a:prstGeom prst="rect">
            <a:avLst/>
          </a:prstGeom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20638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62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89709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thousands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hundreds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ones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3" y="1069043"/>
            <a:ext cx="1412748" cy="17830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3" y="1069043"/>
            <a:ext cx="1412748" cy="1783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2" y="1069043"/>
            <a:ext cx="1412748" cy="17830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1" y="1069043"/>
            <a:ext cx="1412748" cy="17830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4" y="1069043"/>
            <a:ext cx="1412748" cy="17830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4" y="1069043"/>
            <a:ext cx="1412748" cy="17830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3" y="1069043"/>
            <a:ext cx="1412748" cy="17830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0" y="1069043"/>
            <a:ext cx="1412748" cy="17830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489" y="933478"/>
            <a:ext cx="1227671" cy="193385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487" y="933478"/>
            <a:ext cx="1227671" cy="193385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2993" y="1166374"/>
            <a:ext cx="834390" cy="203904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919" y="1152518"/>
            <a:ext cx="834390" cy="203904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6067" y="1166374"/>
            <a:ext cx="834390" cy="203904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5102" y="1152518"/>
            <a:ext cx="834390" cy="2039040"/>
          </a:xfrm>
          <a:prstGeom prst="rect">
            <a:avLst/>
          </a:prstGeom>
        </p:spPr>
      </p:pic>
      <p:sp>
        <p:nvSpPr>
          <p:cNvPr id="2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20638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99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699 C -0.0408 -0.05764 -0.05139 -0.06319 -0.06233 -0.06319 C -0.075 -0.06319 -0.08507 -0.05764 -0.09202 -0.04699 L -0.1257 3.7037E-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10"/>
                            </p:stCondLst>
                            <p:childTnLst>
                              <p:par>
                                <p:cTn id="12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1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20"/>
                            </p:stCondLst>
                            <p:childTnLst>
                              <p:par>
                                <p:cTn id="19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2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30"/>
                            </p:stCondLst>
                            <p:childTnLst>
                              <p:par>
                                <p:cTn id="26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699 C -0.0408 -0.05764 -0.05139 -0.06319 -0.06233 -0.06319 C -0.075 -0.06319 -0.08507 -0.05764 -0.09202 -0.04699 L -0.1257 3.7037E-7 " pathEditMode="relative" rAng="0" ptsTypes="AAAAA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3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40"/>
                            </p:stCondLst>
                            <p:childTnLst>
                              <p:par>
                                <p:cTn id="33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4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50"/>
                            </p:stCondLst>
                            <p:childTnLst>
                              <p:par>
                                <p:cTn id="40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5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60"/>
                            </p:stCondLst>
                            <p:childTnLst>
                              <p:par>
                                <p:cTn id="47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6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0 L -0.00364 -0.1213 C -0.0033 -0.14838 -0.00295 -0.16296 -0.00243 -0.16296 C -0.00191 -0.16296 -0.00156 -0.14838 -0.00121 -0.1213 L -2.5E-6 0 " pathEditMode="relative" rAng="0" ptsTypes="AAAAA">
                                      <p:cBhvr>
                                        <p:cTn id="69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3.33333E-6 L -0.00364 -0.1213 C -0.0033 -0.14838 -0.00295 -0.16297 -0.00243 -0.16297 C -0.00191 -0.16297 -0.00156 -0.14838 -0.00121 -0.1213 L -2.22222E-6 3.33333E-6 " pathEditMode="relative" rAng="0" ptsTypes="AAAAA">
                                      <p:cBhvr>
                                        <p:cTn id="72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0 L -0.00365 -0.1213 C -0.0033 -0.14838 -0.00295 -0.16296 -0.00243 -0.16296 C -0.00191 -0.16296 -0.00156 -0.14838 -0.00122 -0.1213 L 2.77778E-7 0 " pathEditMode="relative" rAng="0" ptsTypes="AAAAA">
                                      <p:cBhvr>
                                        <p:cTn id="75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3.33333E-6 L -0.00365 -0.1213 C -0.0033 -0.14838 -0.00295 -0.16297 -0.00243 -0.16297 C -0.00191 -0.16297 -0.00156 -0.14838 -0.00122 -0.1213 L 2.77778E-7 3.33333E-6 " pathEditMode="relative" rAng="0" ptsTypes="AAAAA">
                                      <p:cBhvr>
                                        <p:cTn id="78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33118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thousands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hundreds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ones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490" y="918270"/>
            <a:ext cx="1227671" cy="19338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1" y="1069043"/>
            <a:ext cx="1412748" cy="17830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2993" y="1166374"/>
            <a:ext cx="834390" cy="20390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9919" y="1152518"/>
            <a:ext cx="834390" cy="20390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89"/>
            <a:ext cx="1703072" cy="19034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3397" y="918270"/>
            <a:ext cx="1703072" cy="1903433"/>
          </a:xfrm>
          <a:prstGeom prst="rect">
            <a:avLst/>
          </a:prstGeom>
        </p:spPr>
      </p:pic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20638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71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0 L -0.00364 -0.1213 C -0.0033 -0.14838 -0.00295 -0.16296 -0.00243 -0.16296 C -0.00191 -0.16296 -0.00156 -0.14838 -0.00121 -0.1213 L -2.5E-6 0 " pathEditMode="relative" rAng="0" ptsTypes="AAAAA">
                                      <p:cBhvr>
                                        <p:cTn id="1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3.33333E-6 L -0.00364 -0.1213 C -0.0033 -0.14838 -0.00295 -0.16297 -0.00243 -0.16297 C -0.00191 -0.16297 -0.00156 -0.14838 -0.00121 -0.1213 L -2.22222E-6 3.33333E-6 " pathEditMode="relative" rAng="0" ptsTypes="AAAAA">
                                      <p:cBhvr>
                                        <p:cTn id="1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C 0.02274 -3.7037E-6 0.04149 0.02223 0.04149 0.05 C 0.04149 0.07755 0.02274 0.10024 3.33333E-6 0.10024 C -0.02309 0.10024 -0.0415 0.07755 -0.0415 0.05 C -0.0415 0.02223 -0.02309 -3.7037E-6 3.33333E-6 -3.7037E-6 Z " pathEditMode="relative" rAng="0" ptsTypes="AAAAA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C 0.02275 -3.7037E-6 0.0415 0.02223 0.0415 0.05 C 0.0415 0.07755 0.02275 0.10024 -3.61111E-6 0.10024 C -0.02309 0.10024 -0.04149 0.07755 -0.04149 0.05 C -0.04149 0.02223 -0.02309 -3.7037E-6 -3.61111E-6 -3.7037E-6 Z " pathEditMode="relative" rAng="0" ptsTypes="AAAAA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thousands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hundreds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ones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90" y="813083"/>
            <a:ext cx="834390" cy="2039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490" y="918270"/>
            <a:ext cx="1227671" cy="19338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823" y="1069043"/>
            <a:ext cx="1412748" cy="17830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823" y="1069043"/>
            <a:ext cx="1412748" cy="17830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822" y="1069043"/>
            <a:ext cx="1412748" cy="17830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821" y="1069043"/>
            <a:ext cx="1412748" cy="17830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18" y="948689"/>
            <a:ext cx="1703072" cy="190343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18" y="948689"/>
            <a:ext cx="1703072" cy="1903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18" y="948689"/>
            <a:ext cx="1703072" cy="1903433"/>
          </a:xfrm>
          <a:prstGeom prst="rect">
            <a:avLst/>
          </a:prstGeom>
        </p:spPr>
      </p:pic>
      <p:sp>
        <p:nvSpPr>
          <p:cNvPr id="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20638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15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699 C -0.0408 -0.05764 -0.05139 -0.06319 -0.06233 -0.06319 C -0.075 -0.06319 -0.08507 -0.05764 -0.09202 -0.04699 L -0.1257 3.7037E-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10"/>
                            </p:stCondLst>
                            <p:childTnLst>
                              <p:par>
                                <p:cTn id="12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1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20"/>
                            </p:stCondLst>
                            <p:childTnLst>
                              <p:par>
                                <p:cTn id="19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2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30"/>
                            </p:stCondLst>
                            <p:childTnLst>
                              <p:par>
                                <p:cTn id="26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C 0.02275 -3.7037E-6 0.0415 0.02223 0.0415 0.05 C 0.0415 0.07755 0.02275 0.10024 -3.61111E-6 0.10024 C -0.02309 0.10024 -0.04149 0.07755 -0.04149 0.05 C -0.04149 0.02223 -0.02309 -3.7037E-6 -3.61111E-6 -3.7037E-6 Z " pathEditMode="relative" rAng="0" ptsTypes="AAAAA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55448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thousands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hundreds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ones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2993" y="1166374"/>
            <a:ext cx="834390" cy="2039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9919" y="1152518"/>
            <a:ext cx="834390" cy="20390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6067" y="1166374"/>
            <a:ext cx="834390" cy="203904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7489" y="933478"/>
            <a:ext cx="1227671" cy="19338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823" y="1069043"/>
            <a:ext cx="1412748" cy="17830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823" y="1069043"/>
            <a:ext cx="1412748" cy="1783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822" y="1069043"/>
            <a:ext cx="1412748" cy="17830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821" y="1069043"/>
            <a:ext cx="1412748" cy="17830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89"/>
            <a:ext cx="1703072" cy="19034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89"/>
            <a:ext cx="1703072" cy="190343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89"/>
            <a:ext cx="1703072" cy="190343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7487" y="933478"/>
            <a:ext cx="1227671" cy="1933853"/>
          </a:xfrm>
          <a:prstGeom prst="rect">
            <a:avLst/>
          </a:prstGeom>
        </p:spPr>
      </p:pic>
      <p:sp>
        <p:nvSpPr>
          <p:cNvPr id="2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20638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22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699 C -0.0408 -0.05764 -0.05139 -0.06319 -0.06233 -0.06319 C -0.075 -0.06319 -0.08507 -0.05764 -0.09202 -0.04699 L -0.1257 3.7037E-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10"/>
                            </p:stCondLst>
                            <p:childTnLst>
                              <p:par>
                                <p:cTn id="12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1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20"/>
                            </p:stCondLst>
                            <p:childTnLst>
                              <p:par>
                                <p:cTn id="19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3386 -0.04491 C -0.0408 -0.05486 -0.05139 -0.06019 -0.06233 -0.06019 C -0.075 -0.06019 -0.08507 -0.05486 -0.09202 -0.04491 L -0.1257 3.7037E-7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2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0 L -0.00364 -0.1213 C -0.0033 -0.14838 -0.00295 -0.16296 -0.00243 -0.16296 C -0.00191 -0.16296 -0.00156 -0.14838 -0.00121 -0.1213 L -2.5E-6 0 " pathEditMode="relative" rAng="0" ptsTypes="AAAAA">
                                      <p:cBhvr>
                                        <p:cTn id="4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3.33333E-6 L -0.00364 -0.1213 C -0.0033 -0.14838 -0.00295 -0.16297 -0.00243 -0.16297 C -0.00191 -0.16297 -0.00156 -0.14838 -0.00121 -0.1213 L -2.22222E-6 3.33333E-6 " pathEditMode="relative" rAng="0" ptsTypes="AAAAA">
                                      <p:cBhvr>
                                        <p:cTn id="4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3 0 L -0.00365 -0.1213 C -0.0033 -0.14838 -0.00295 -0.16296 -0.00243 -0.16296 C -0.00191 -0.16296 -0.00156 -0.14838 -0.00122 -0.1213 L 2.77778E-7 0 " pathEditMode="relative" rAng="0" ptsTypes="AAAAA">
                                      <p:cBhvr>
                                        <p:cTn id="47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C 0.02275 -3.7037E-6 0.0415 0.02223 0.0415 0.05 C 0.0415 0.07755 0.02275 0.10024 -3.61111E-6 0.10024 C -0.02309 0.10024 -0.04149 0.07755 -0.04149 0.05 C -0.04149 0.02223 -0.02309 -3.7037E-6 -3.61111E-6 -3.7037E-6 Z " pathEditMode="relative" rAng="0" ptsTypes="AAAAA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252" y="933479"/>
            <a:ext cx="1227671" cy="1933853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1556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thousands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hundreds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ones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90" y="813083"/>
            <a:ext cx="834390" cy="2039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342" y="1069043"/>
            <a:ext cx="1412748" cy="17830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489" y="933478"/>
            <a:ext cx="1227671" cy="19338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487" y="933478"/>
            <a:ext cx="1227671" cy="193385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252" y="948690"/>
            <a:ext cx="1227671" cy="193385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250" y="948690"/>
            <a:ext cx="1227671" cy="193385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252" y="941083"/>
            <a:ext cx="1227671" cy="193385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250" y="941083"/>
            <a:ext cx="1227671" cy="193385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18" y="948689"/>
            <a:ext cx="1703072" cy="1903433"/>
          </a:xfrm>
          <a:prstGeom prst="rect">
            <a:avLst/>
          </a:prstGeom>
        </p:spPr>
      </p:pic>
      <p:sp>
        <p:nvSpPr>
          <p:cNvPr id="2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20638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283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C 0.02274 -3.33333E-6 0.04149 0.02223 0.04149 0.05 C 0.04149 0.07755 0.02274 0.10023 -2.77778E-7 0.10023 C -0.02309 0.10023 -0.04149 0.07755 -0.04149 0.05 C -0.04149 0.02223 -0.02309 -3.33333E-6 -2.77778E-7 -3.33333E-6 Z " pathEditMode="relative" rAng="0" ptsTypes="AAAAA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58998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thousands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hundreds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ones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90" y="813083"/>
            <a:ext cx="834390" cy="2039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490" y="918270"/>
            <a:ext cx="1227671" cy="19338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342" y="1069043"/>
            <a:ext cx="1412748" cy="1783080"/>
          </a:xfrm>
          <a:prstGeom prst="rect">
            <a:avLst/>
          </a:prstGeom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20638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34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46374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thousands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hundreds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ones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90" y="813083"/>
            <a:ext cx="834390" cy="2039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490" y="918270"/>
            <a:ext cx="1227671" cy="19338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342" y="1069043"/>
            <a:ext cx="1412748" cy="1783080"/>
          </a:xfrm>
          <a:prstGeom prst="rect">
            <a:avLst/>
          </a:prstGeom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20638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455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39427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thousands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hundreds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ones</a:t>
                      </a:r>
                      <a:endParaRPr lang="en-AU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429000"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FF00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FF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2"/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2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AU" sz="2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18" y="948690"/>
            <a:ext cx="1703072" cy="1903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90" y="813083"/>
            <a:ext cx="834390" cy="2039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490" y="918270"/>
            <a:ext cx="1227671" cy="19338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342" y="1069043"/>
            <a:ext cx="1412748" cy="1783080"/>
          </a:xfrm>
          <a:prstGeom prst="rect">
            <a:avLst/>
          </a:prstGeom>
        </p:spPr>
      </p:pic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20638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56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370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Jacinta Dabbs</dc:creator>
  <cp:lastModifiedBy>Rachael Bowen</cp:lastModifiedBy>
  <cp:revision>11</cp:revision>
  <dcterms:created xsi:type="dcterms:W3CDTF">2016-02-11T02:51:44Z</dcterms:created>
  <dcterms:modified xsi:type="dcterms:W3CDTF">2016-05-25T22:10:54Z</dcterms:modified>
</cp:coreProperties>
</file>