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8" r:id="rId3"/>
    <p:sldId id="319" r:id="rId4"/>
    <p:sldId id="332" r:id="rId5"/>
    <p:sldId id="320" r:id="rId6"/>
    <p:sldId id="328" r:id="rId7"/>
    <p:sldId id="321" r:id="rId8"/>
    <p:sldId id="322" r:id="rId9"/>
    <p:sldId id="309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278" r:id="rId22"/>
    <p:sldId id="280" r:id="rId23"/>
    <p:sldId id="279" r:id="rId24"/>
    <p:sldId id="282" r:id="rId25"/>
    <p:sldId id="283" r:id="rId26"/>
    <p:sldId id="281" r:id="rId27"/>
    <p:sldId id="284" r:id="rId28"/>
    <p:sldId id="285" r:id="rId29"/>
    <p:sldId id="330" r:id="rId30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33CCCC"/>
    <a:srgbClr val="FF9933"/>
    <a:srgbClr val="FFFF93"/>
    <a:srgbClr val="FFFFFF"/>
    <a:srgbClr val="00FF00"/>
    <a:srgbClr val="00FFFF"/>
    <a:srgbClr val="FFFF66"/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4" autoAdjust="0"/>
    <p:restoredTop sz="91001" autoAdjust="0"/>
  </p:normalViewPr>
  <p:slideViewPr>
    <p:cSldViewPr snapToGrid="0">
      <p:cViewPr varScale="1">
        <p:scale>
          <a:sx n="68" d="100"/>
          <a:sy n="68" d="100"/>
        </p:scale>
        <p:origin x="14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C91BD-5863-414D-862B-B24EDB42B4F6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E23E3-FE4D-4EA8-817C-2CB5D3BBF1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205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C153B-8447-4AA6-A9FD-459CFB072AC3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566E7-893E-4AFB-BBD5-1CA7879632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68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Hyperlinked You tube Videos – pause video throughout and use base ten blocks to create numbers shown within videos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66E7-893E-4AFB-BBD5-1CA78796322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60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Split groups making numbers – alternate weeks with students at </a:t>
            </a:r>
            <a:r>
              <a:rPr lang="en-AU" dirty="0" err="1" smtClean="0"/>
              <a:t>interwrite</a:t>
            </a:r>
            <a:r>
              <a:rPr lang="en-AU" dirty="0" smtClean="0"/>
              <a:t> board using a click</a:t>
            </a:r>
            <a:r>
              <a:rPr lang="en-AU" baseline="0" dirty="0" smtClean="0"/>
              <a:t> and drag online game (hyperlinked) to make numbers versus sitting at tables with base ten blocks to create numbers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66E7-893E-4AFB-BBD5-1CA78796322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49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Bingo</a:t>
            </a:r>
            <a:r>
              <a:rPr lang="en-AU" baseline="0" dirty="0" smtClean="0"/>
              <a:t> – bingo cards for each student. Place counter on top of number when it comes up on the board (PowerPoint showing blocks and numbers attached via hyperlink) until they get bingo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66E7-893E-4AFB-BBD5-1CA78796322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06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Hyperlinked PowerPoint</a:t>
            </a:r>
            <a:r>
              <a:rPr lang="en-AU" baseline="0" dirty="0" smtClean="0"/>
              <a:t> – getting students up and moving by doing lunges for thousands, star jumps for hundred, tuck jumps for tens and clapping for ones while counting out these big numbers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66E7-893E-4AFB-BBD5-1CA78796322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276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Click and drag the numbers to the correct place in the place value house so you can read them out correctly – directly builds into the ‘guess that number’ activity next up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66E7-893E-4AFB-BBD5-1CA78796322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53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Guess that number – two different versions for different ability groups. Using a microphone</a:t>
            </a:r>
            <a:r>
              <a:rPr lang="en-AU" baseline="0" dirty="0" smtClean="0"/>
              <a:t> students call out the numbers as they show on the screen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66E7-893E-4AFB-BBD5-1CA78796322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834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 array of worksheets used throughout the unit of work to establish place</a:t>
            </a:r>
            <a:r>
              <a:rPr lang="en-AU" baseline="0" dirty="0" smtClean="0"/>
              <a:t> value. Worksheets found at the end of this </a:t>
            </a:r>
            <a:r>
              <a:rPr lang="en-AU" baseline="0" dirty="0" err="1" smtClean="0"/>
              <a:t>Powerpoint</a:t>
            </a:r>
            <a:r>
              <a:rPr lang="en-AU" baseline="0" dirty="0" smtClean="0"/>
              <a:t> presentation to be printed out each week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66E7-893E-4AFB-BBD5-1CA78796322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907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99D8-BAC9-466B-B807-FC8CA569B536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417-F954-4598-BF67-E362631484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0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99D8-BAC9-466B-B807-FC8CA569B536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417-F954-4598-BF67-E362631484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229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99D8-BAC9-466B-B807-FC8CA569B536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417-F954-4598-BF67-E362631484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4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99D8-BAC9-466B-B807-FC8CA569B536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417-F954-4598-BF67-E362631484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583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99D8-BAC9-466B-B807-FC8CA569B536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417-F954-4598-BF67-E362631484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51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99D8-BAC9-466B-B807-FC8CA569B536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417-F954-4598-BF67-E362631484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90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99D8-BAC9-466B-B807-FC8CA569B536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417-F954-4598-BF67-E362631484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270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99D8-BAC9-466B-B807-FC8CA569B536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417-F954-4598-BF67-E362631484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39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99D8-BAC9-466B-B807-FC8CA569B536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417-F954-4598-BF67-E362631484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005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99D8-BAC9-466B-B807-FC8CA569B536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417-F954-4598-BF67-E362631484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886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99D8-BAC9-466B-B807-FC8CA569B536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417-F954-4598-BF67-E362631484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924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24000">
              <a:schemeClr val="accent6">
                <a:lumMod val="95000"/>
                <a:lumOff val="5000"/>
              </a:schemeClr>
            </a:gs>
            <a:gs pos="84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C99D8-BAC9-466B-B807-FC8CA569B536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1E417-F954-4598-BF67-E362631484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88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youtube.com/watch?v=yOz8Fq0nNqg" TargetMode="External"/><Relationship Id="rId7" Type="http://schemas.openxmlformats.org/officeDocument/2006/relationships/hyperlink" Target="https://www.youtube.com/watch?v=uedvwH6Ay18" TargetMode="External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emf"/><Relationship Id="rId5" Type="http://schemas.openxmlformats.org/officeDocument/2006/relationships/hyperlink" Target="https://www.youtube.com/watch?v=Wa_1aio99KU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watch?v=21l3Jg5_MC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11" Type="http://schemas.openxmlformats.org/officeDocument/2006/relationships/image" Target="../media/image3.jpe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learningbox.com/base10/baseten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giantsteps.local\DFS\Curriculum\K-6\Syllabus\Mathematics\Number%20and%20Algebra\Place%20Value\Resources\Worksheets%20and%20Activities\Place%20Value%20Blocks%20Bingo%20HARD%20-%20Lime%202016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giantsteps.local\DFS\Curriculum\K-6\Syllabus\Mathematics\Number%20and%20Algebra\Place%20Value\Resources\Worksheets%20and%20Activities\Aerobic%20Numbers%20-%20Lime%20T1%202016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giantsteps.local\DFS\Curriculum\K-6\Syllabus\Mathematics\Number%20and%20Algebra\Place%20Value\Resources\Worksheets%20and%20Activities\Place%20Value%20House%20-%20Lime%202016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file:///\\giantsteps.local\DFS\Curriculum\K-6\Syllabus\Mathematics\Number%20and%20Algebra\Place%20Value\Resources\Worksheets%20and%20Activities\Guess%20that%20number%20-%20hard%20tens%20hundreds%20thousands%20-%20Lime%20T1%202016.pptx" TargetMode="External"/><Relationship Id="rId4" Type="http://schemas.openxmlformats.org/officeDocument/2006/relationships/hyperlink" Target="file:///\\giantsteps.local\DFS\Curriculum\K-6\Syllabus\Mathematics\Number%20and%20Algebra\Place%20Value\Resources\Worksheets%20and%20Activities\Guess%20that%20number%20-%20easy%20ones%20tens%20hundreds%20-%20Lime%20T1%202016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49903">
            <a:off x="346027" y="2953010"/>
            <a:ext cx="4383088" cy="328308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5400000">
            <a:off x="4132049" y="2108730"/>
            <a:ext cx="5576669" cy="3393749"/>
            <a:chOff x="4447775" y="5094166"/>
            <a:chExt cx="5023093" cy="26195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74051"/>
            <a:stretch/>
          </p:blipFill>
          <p:spPr>
            <a:xfrm rot="678782">
              <a:off x="4447775" y="6880772"/>
              <a:ext cx="4762500" cy="8329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b="41992"/>
            <a:stretch/>
          </p:blipFill>
          <p:spPr>
            <a:xfrm rot="678782">
              <a:off x="4708368" y="5094166"/>
              <a:ext cx="4762500" cy="186202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-86221" y="-223318"/>
            <a:ext cx="562356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counting columns</a:t>
            </a:r>
            <a:endParaRPr lang="en-US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24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40528" y="3449760"/>
            <a:ext cx="160734" cy="55185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301262" y="3463155"/>
            <a:ext cx="160734" cy="55185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61996" y="3463155"/>
            <a:ext cx="160734" cy="55185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622731" y="3463155"/>
            <a:ext cx="160734" cy="551855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805383" y="3463155"/>
            <a:ext cx="160734" cy="55185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52705" y="4021197"/>
            <a:ext cx="160734" cy="551855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313439" y="4021197"/>
            <a:ext cx="160734" cy="55185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96092" y="4021197"/>
            <a:ext cx="160734" cy="551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40528" y="1176711"/>
            <a:ext cx="160734" cy="551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301262" y="1190106"/>
            <a:ext cx="160734" cy="551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61996" y="1190106"/>
            <a:ext cx="160734" cy="551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622731" y="1190106"/>
            <a:ext cx="160734" cy="551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681288" y="1228611"/>
            <a:ext cx="223950" cy="222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678606" y="1483443"/>
            <a:ext cx="223950" cy="222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957462" y="1228446"/>
            <a:ext cx="223950" cy="2226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07845" y="143990"/>
            <a:ext cx="1087636" cy="1002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25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71850" y="133945"/>
            <a:ext cx="1087636" cy="10025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25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93431" y="0"/>
            <a:ext cx="53578" cy="685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00250" y="2293144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000250" y="4615404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805383" y="1190106"/>
            <a:ext cx="160734" cy="55185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957462" y="1475323"/>
            <a:ext cx="223950" cy="22268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760056" y="1147743"/>
            <a:ext cx="160734" cy="55185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920790" y="1161138"/>
            <a:ext cx="160734" cy="55185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00816" y="1199643"/>
            <a:ext cx="223950" cy="22268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298134" y="1454475"/>
            <a:ext cx="223950" cy="22268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576990" y="1199478"/>
            <a:ext cx="223950" cy="222685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4727373" y="115022"/>
            <a:ext cx="1087636" cy="1002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11" name="Rectangle 110"/>
          <p:cNvSpPr/>
          <p:nvPr/>
        </p:nvSpPr>
        <p:spPr>
          <a:xfrm>
            <a:off x="5991378" y="104977"/>
            <a:ext cx="1087636" cy="10025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576990" y="1446354"/>
            <a:ext cx="223950" cy="22268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11246" y="1710813"/>
            <a:ext cx="223950" cy="22268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608038" y="1710813"/>
            <a:ext cx="223950" cy="222685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681288" y="3531800"/>
            <a:ext cx="223950" cy="22268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957462" y="3531634"/>
            <a:ext cx="223950" cy="222685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>
            <a:off x="2107845" y="2447178"/>
            <a:ext cx="1087636" cy="1002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36" name="Rectangle 135"/>
          <p:cNvSpPr/>
          <p:nvPr/>
        </p:nvSpPr>
        <p:spPr>
          <a:xfrm>
            <a:off x="3371850" y="2437134"/>
            <a:ext cx="1087636" cy="10025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750314" y="3479900"/>
            <a:ext cx="160734" cy="55185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911049" y="3493294"/>
            <a:ext cx="160734" cy="55185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071783" y="3493294"/>
            <a:ext cx="160734" cy="551855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232518" y="3493294"/>
            <a:ext cx="160734" cy="55185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291075" y="3531800"/>
            <a:ext cx="223950" cy="22268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288392" y="3786632"/>
            <a:ext cx="223950" cy="222685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567249" y="3531634"/>
            <a:ext cx="223950" cy="222685"/>
          </a:xfrm>
          <a:prstGeom prst="rect">
            <a:avLst/>
          </a:prstGeom>
        </p:spPr>
      </p:pic>
      <p:sp>
        <p:nvSpPr>
          <p:cNvPr id="149" name="Rectangle 148"/>
          <p:cNvSpPr/>
          <p:nvPr/>
        </p:nvSpPr>
        <p:spPr>
          <a:xfrm>
            <a:off x="4717632" y="2447178"/>
            <a:ext cx="1087636" cy="1002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50" name="Rectangle 149"/>
          <p:cNvSpPr/>
          <p:nvPr/>
        </p:nvSpPr>
        <p:spPr>
          <a:xfrm>
            <a:off x="5981637" y="2437134"/>
            <a:ext cx="1087636" cy="10025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415170" y="3493294"/>
            <a:ext cx="160734" cy="551855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567249" y="3778511"/>
            <a:ext cx="223950" cy="222685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315297" y="5834626"/>
            <a:ext cx="160734" cy="551855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695323" y="5873132"/>
            <a:ext cx="223950" cy="222685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692641" y="6127964"/>
            <a:ext cx="223950" cy="222685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971497" y="5872966"/>
            <a:ext cx="223950" cy="222685"/>
          </a:xfrm>
          <a:prstGeom prst="rect">
            <a:avLst/>
          </a:prstGeom>
        </p:spPr>
      </p:pic>
      <p:sp>
        <p:nvSpPr>
          <p:cNvPr id="160" name="Rectangle 159"/>
          <p:cNvSpPr/>
          <p:nvPr/>
        </p:nvSpPr>
        <p:spPr>
          <a:xfrm>
            <a:off x="2121880" y="4788510"/>
            <a:ext cx="1087636" cy="1002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61" name="Rectangle 160"/>
          <p:cNvSpPr/>
          <p:nvPr/>
        </p:nvSpPr>
        <p:spPr>
          <a:xfrm>
            <a:off x="3385885" y="4778466"/>
            <a:ext cx="1087636" cy="10025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971497" y="6119843"/>
            <a:ext cx="223950" cy="222685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766920" y="5932431"/>
            <a:ext cx="160734" cy="551855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927654" y="5945826"/>
            <a:ext cx="160734" cy="551855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088389" y="5945826"/>
            <a:ext cx="160734" cy="551855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07681" y="5984331"/>
            <a:ext cx="223950" cy="222685"/>
          </a:xfrm>
          <a:prstGeom prst="rect">
            <a:avLst/>
          </a:prstGeom>
        </p:spPr>
      </p:pic>
      <p:sp>
        <p:nvSpPr>
          <p:cNvPr id="171" name="Rectangle 170"/>
          <p:cNvSpPr/>
          <p:nvPr/>
        </p:nvSpPr>
        <p:spPr>
          <a:xfrm>
            <a:off x="4727373" y="4798555"/>
            <a:ext cx="1087636" cy="1002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72" name="Rectangle 171"/>
          <p:cNvSpPr/>
          <p:nvPr/>
        </p:nvSpPr>
        <p:spPr>
          <a:xfrm>
            <a:off x="5991378" y="4788510"/>
            <a:ext cx="1087636" cy="10025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175" name="Picture 17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692641" y="6383982"/>
            <a:ext cx="223950" cy="222685"/>
          </a:xfrm>
          <a:prstGeom prst="rect">
            <a:avLst/>
          </a:prstGeom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785" y="15240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880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98489" y="921544"/>
            <a:ext cx="557213" cy="578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98489" y="1500187"/>
            <a:ext cx="557213" cy="578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012877" y="1009948"/>
            <a:ext cx="160734" cy="551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173611" y="1023342"/>
            <a:ext cx="160734" cy="551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334346" y="1023342"/>
            <a:ext cx="160734" cy="551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495080" y="1023342"/>
            <a:ext cx="160734" cy="551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933544" y="980480"/>
            <a:ext cx="172424" cy="1714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951468" y="1136527"/>
            <a:ext cx="172424" cy="171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080056" y="1018656"/>
            <a:ext cx="172424" cy="1714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10104" y="133945"/>
            <a:ext cx="734995" cy="696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938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68927" y="133945"/>
            <a:ext cx="734995" cy="6965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938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24491" y="133945"/>
            <a:ext cx="734995" cy="6965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938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93431" y="0"/>
            <a:ext cx="53578" cy="685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775597" y="921544"/>
            <a:ext cx="557213" cy="5786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515949" y="1009948"/>
            <a:ext cx="160734" cy="5518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676684" y="996553"/>
            <a:ext cx="160734" cy="5518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849108" y="996553"/>
            <a:ext cx="160734" cy="5518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008868" y="1007268"/>
            <a:ext cx="160734" cy="5518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23827" y="1163316"/>
            <a:ext cx="172424" cy="1580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23218" y="1005261"/>
            <a:ext cx="172424" cy="1580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673724" y="993874"/>
            <a:ext cx="172424" cy="15805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514001" y="133945"/>
            <a:ext cx="734995" cy="696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32" name="Rectangle 31"/>
          <p:cNvSpPr/>
          <p:nvPr/>
        </p:nvSpPr>
        <p:spPr>
          <a:xfrm>
            <a:off x="4672824" y="133945"/>
            <a:ext cx="734995" cy="6965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33" name="Rectangle 32"/>
          <p:cNvSpPr/>
          <p:nvPr/>
        </p:nvSpPr>
        <p:spPr>
          <a:xfrm>
            <a:off x="6328388" y="133945"/>
            <a:ext cx="734995" cy="6965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515949" y="1575196"/>
            <a:ext cx="160734" cy="5518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687399" y="1575196"/>
            <a:ext cx="160734" cy="55185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23218" y="1326059"/>
            <a:ext cx="172424" cy="1580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682978" y="1163316"/>
            <a:ext cx="172424" cy="1580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689006" y="1321372"/>
            <a:ext cx="172424" cy="1580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23218" y="1494160"/>
            <a:ext cx="172424" cy="158056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2000250" y="2293144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018534" y="3209839"/>
            <a:ext cx="474171" cy="4924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197234" y="3272697"/>
            <a:ext cx="160734" cy="55185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368696" y="3286347"/>
            <a:ext cx="160734" cy="55185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946452" y="3273624"/>
            <a:ext cx="172424" cy="17145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923012" y="2427089"/>
            <a:ext cx="734995" cy="696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52" name="Rectangle 51"/>
          <p:cNvSpPr/>
          <p:nvPr/>
        </p:nvSpPr>
        <p:spPr>
          <a:xfrm>
            <a:off x="2081835" y="2427089"/>
            <a:ext cx="734995" cy="6965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>
              <a:solidFill>
                <a:srgbClr val="0070C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37399" y="2427089"/>
            <a:ext cx="734995" cy="6965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98489" y="5548273"/>
            <a:ext cx="557213" cy="57864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98489" y="6126917"/>
            <a:ext cx="557213" cy="57864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012877" y="5636677"/>
            <a:ext cx="160734" cy="55185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173611" y="5650072"/>
            <a:ext cx="160734" cy="55185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334346" y="5650072"/>
            <a:ext cx="160734" cy="55185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495080" y="5650072"/>
            <a:ext cx="160734" cy="55185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933544" y="5607209"/>
            <a:ext cx="172424" cy="17145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951468" y="5763257"/>
            <a:ext cx="172424" cy="17145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102315" y="5603193"/>
            <a:ext cx="172424" cy="171451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2910104" y="4760675"/>
            <a:ext cx="734995" cy="696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4" name="Rectangle 63"/>
          <p:cNvSpPr/>
          <p:nvPr/>
        </p:nvSpPr>
        <p:spPr>
          <a:xfrm>
            <a:off x="2068927" y="4760675"/>
            <a:ext cx="734995" cy="6965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>
              <a:solidFill>
                <a:srgbClr val="0070C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24491" y="4760675"/>
            <a:ext cx="734995" cy="6965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cxnSp>
        <p:nvCxnSpPr>
          <p:cNvPr id="66" name="Straight Connector 65"/>
          <p:cNvCxnSpPr/>
          <p:nvPr/>
        </p:nvCxnSpPr>
        <p:spPr>
          <a:xfrm>
            <a:off x="2000250" y="4575062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510630" y="3209397"/>
            <a:ext cx="474171" cy="49240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018534" y="3694470"/>
            <a:ext cx="474171" cy="49240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505353" y="3701806"/>
            <a:ext cx="474171" cy="49240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004840" y="6201927"/>
            <a:ext cx="160734" cy="55185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165575" y="6215321"/>
            <a:ext cx="160734" cy="55185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326309" y="6215321"/>
            <a:ext cx="160734" cy="55185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487043" y="6215321"/>
            <a:ext cx="160734" cy="55185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111228" y="5774644"/>
            <a:ext cx="172424" cy="17145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951468" y="5956403"/>
            <a:ext cx="172424" cy="17145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661397" y="5534110"/>
            <a:ext cx="474171" cy="49240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840096" y="5596968"/>
            <a:ext cx="160734" cy="55185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008868" y="5595219"/>
            <a:ext cx="160734" cy="55185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89314" y="5597894"/>
            <a:ext cx="172424" cy="171451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5565874" y="4751360"/>
            <a:ext cx="734995" cy="696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1" name="Rectangle 80"/>
          <p:cNvSpPr/>
          <p:nvPr/>
        </p:nvSpPr>
        <p:spPr>
          <a:xfrm>
            <a:off x="4724697" y="4751360"/>
            <a:ext cx="734995" cy="6965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>
              <a:solidFill>
                <a:srgbClr val="0070C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380262" y="4751360"/>
            <a:ext cx="734995" cy="6965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153492" y="5533668"/>
            <a:ext cx="474171" cy="49240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661397" y="6018741"/>
            <a:ext cx="474171" cy="49240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702596" y="5596968"/>
            <a:ext cx="160734" cy="55185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169603" y="5602115"/>
            <a:ext cx="160734" cy="55185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709793" y="6187047"/>
            <a:ext cx="160734" cy="55185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748199" y="5597894"/>
            <a:ext cx="172424" cy="17145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765710" y="3343821"/>
            <a:ext cx="557213" cy="578644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632945" y="3357216"/>
            <a:ext cx="160734" cy="55185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793679" y="3370610"/>
            <a:ext cx="160734" cy="55185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954414" y="3370610"/>
            <a:ext cx="160734" cy="55185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53612" y="3327748"/>
            <a:ext cx="172424" cy="17145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71536" y="3483795"/>
            <a:ext cx="172424" cy="17145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722383" y="3323732"/>
            <a:ext cx="172424" cy="171451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5530172" y="2481213"/>
            <a:ext cx="734995" cy="696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07" name="Rectangle 106"/>
          <p:cNvSpPr/>
          <p:nvPr/>
        </p:nvSpPr>
        <p:spPr>
          <a:xfrm>
            <a:off x="4688996" y="2481213"/>
            <a:ext cx="734995" cy="6965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>
              <a:solidFill>
                <a:srgbClr val="0070C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344560" y="2481213"/>
            <a:ext cx="734995" cy="6965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731296" y="3495182"/>
            <a:ext cx="172424" cy="171451"/>
          </a:xfrm>
          <a:prstGeom prst="rect">
            <a:avLst/>
          </a:prstGeom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033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98489" y="921544"/>
            <a:ext cx="557213" cy="578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98489" y="1500187"/>
            <a:ext cx="557213" cy="578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012877" y="1009948"/>
            <a:ext cx="160734" cy="551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173611" y="1023342"/>
            <a:ext cx="160734" cy="551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334346" y="1023342"/>
            <a:ext cx="160734" cy="551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495080" y="1023342"/>
            <a:ext cx="160734" cy="551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933544" y="980480"/>
            <a:ext cx="172424" cy="1714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951468" y="1136527"/>
            <a:ext cx="172424" cy="171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080056" y="1018656"/>
            <a:ext cx="172424" cy="17145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593431" y="0"/>
            <a:ext cx="53578" cy="685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775597" y="921544"/>
            <a:ext cx="557213" cy="5786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515949" y="1009948"/>
            <a:ext cx="160734" cy="5518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676684" y="996553"/>
            <a:ext cx="160734" cy="5518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849108" y="996553"/>
            <a:ext cx="160734" cy="5518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008868" y="1007268"/>
            <a:ext cx="160734" cy="5518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23827" y="1163316"/>
            <a:ext cx="172424" cy="1580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23218" y="1005261"/>
            <a:ext cx="172424" cy="1580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673724" y="993874"/>
            <a:ext cx="172424" cy="15805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514001" y="133945"/>
            <a:ext cx="734995" cy="696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32" name="Rectangle 31"/>
          <p:cNvSpPr/>
          <p:nvPr/>
        </p:nvSpPr>
        <p:spPr>
          <a:xfrm>
            <a:off x="4672824" y="133945"/>
            <a:ext cx="734995" cy="6965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33" name="Rectangle 32"/>
          <p:cNvSpPr/>
          <p:nvPr/>
        </p:nvSpPr>
        <p:spPr>
          <a:xfrm>
            <a:off x="6328388" y="133945"/>
            <a:ext cx="734995" cy="6965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515949" y="1575196"/>
            <a:ext cx="160734" cy="5518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687399" y="1575196"/>
            <a:ext cx="160734" cy="55185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23218" y="1326059"/>
            <a:ext cx="172424" cy="1580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682978" y="1163316"/>
            <a:ext cx="172424" cy="1580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689006" y="1321372"/>
            <a:ext cx="172424" cy="1580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23218" y="1494160"/>
            <a:ext cx="172424" cy="158056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2000250" y="2293144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018534" y="3209839"/>
            <a:ext cx="474171" cy="4924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197234" y="3272697"/>
            <a:ext cx="160734" cy="55185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368696" y="3286347"/>
            <a:ext cx="160734" cy="55185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946452" y="3273624"/>
            <a:ext cx="172424" cy="17145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923012" y="2427089"/>
            <a:ext cx="734995" cy="696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52" name="Rectangle 51"/>
          <p:cNvSpPr/>
          <p:nvPr/>
        </p:nvSpPr>
        <p:spPr>
          <a:xfrm>
            <a:off x="2081835" y="2427089"/>
            <a:ext cx="734995" cy="6965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>
              <a:solidFill>
                <a:srgbClr val="0070C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37399" y="2427089"/>
            <a:ext cx="734995" cy="6965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770967" y="5362125"/>
            <a:ext cx="406243" cy="4218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766827" y="5778660"/>
            <a:ext cx="406243" cy="42186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440849" y="5371891"/>
            <a:ext cx="117185" cy="40233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74865" y="5360921"/>
            <a:ext cx="117185" cy="40233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09141" y="5371891"/>
            <a:ext cx="117185" cy="40233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009143" y="5401849"/>
            <a:ext cx="138895" cy="1381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009143" y="5535860"/>
            <a:ext cx="138895" cy="1381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140135" y="5401849"/>
            <a:ext cx="138895" cy="138111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3333469" y="4760675"/>
            <a:ext cx="525942" cy="551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4" name="Rectangle 63"/>
          <p:cNvSpPr/>
          <p:nvPr/>
        </p:nvSpPr>
        <p:spPr>
          <a:xfrm>
            <a:off x="2739628" y="4760675"/>
            <a:ext cx="525942" cy="5512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>
              <a:solidFill>
                <a:srgbClr val="0070C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933544" y="4760675"/>
            <a:ext cx="525942" cy="5512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cxnSp>
        <p:nvCxnSpPr>
          <p:cNvPr id="66" name="Straight Connector 65"/>
          <p:cNvCxnSpPr/>
          <p:nvPr/>
        </p:nvCxnSpPr>
        <p:spPr>
          <a:xfrm>
            <a:off x="2000250" y="4575062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510630" y="3209397"/>
            <a:ext cx="474171" cy="49240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018534" y="3694470"/>
            <a:ext cx="474171" cy="49240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505353" y="3701806"/>
            <a:ext cx="474171" cy="49240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134164" y="5545026"/>
            <a:ext cx="138895" cy="1381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020258" y="5679037"/>
            <a:ext cx="138895" cy="13811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765710" y="3343821"/>
            <a:ext cx="557213" cy="578644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632945" y="3357216"/>
            <a:ext cx="160734" cy="55185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793679" y="3370610"/>
            <a:ext cx="160734" cy="55185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954414" y="3370610"/>
            <a:ext cx="160734" cy="55185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53612" y="3327748"/>
            <a:ext cx="172424" cy="17145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71536" y="3483795"/>
            <a:ext cx="172424" cy="17145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722383" y="3323732"/>
            <a:ext cx="172424" cy="171451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5530172" y="2481213"/>
            <a:ext cx="734995" cy="696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07" name="Rectangle 106"/>
          <p:cNvSpPr/>
          <p:nvPr/>
        </p:nvSpPr>
        <p:spPr>
          <a:xfrm>
            <a:off x="4688996" y="2481213"/>
            <a:ext cx="734995" cy="6965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>
              <a:solidFill>
                <a:srgbClr val="0070C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344560" y="2481213"/>
            <a:ext cx="734995" cy="6965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731296" y="3495182"/>
            <a:ext cx="172424" cy="171451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2139553" y="4760675"/>
            <a:ext cx="525942" cy="5512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grayscl/>
          </a:blip>
          <a:srcRect t="1245" b="3301"/>
          <a:stretch/>
        </p:blipFill>
        <p:spPr>
          <a:xfrm>
            <a:off x="2184864" y="5416170"/>
            <a:ext cx="403285" cy="3764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354521" y="5344617"/>
            <a:ext cx="406243" cy="42186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024403" y="5354383"/>
            <a:ext cx="117185" cy="402336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119089" y="5354383"/>
            <a:ext cx="117185" cy="402336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225290" y="5351491"/>
            <a:ext cx="117185" cy="40233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92697" y="5384341"/>
            <a:ext cx="138895" cy="138111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92697" y="5518352"/>
            <a:ext cx="138895" cy="138111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723689" y="5384341"/>
            <a:ext cx="138895" cy="138111"/>
          </a:xfrm>
          <a:prstGeom prst="rect">
            <a:avLst/>
          </a:prstGeom>
        </p:spPr>
      </p:pic>
      <p:sp>
        <p:nvSpPr>
          <p:cNvPr id="125" name="Rectangle 124"/>
          <p:cNvSpPr/>
          <p:nvPr/>
        </p:nvSpPr>
        <p:spPr>
          <a:xfrm>
            <a:off x="5917023" y="4743167"/>
            <a:ext cx="525942" cy="551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126" name="Rectangle 125"/>
          <p:cNvSpPr/>
          <p:nvPr/>
        </p:nvSpPr>
        <p:spPr>
          <a:xfrm>
            <a:off x="5323182" y="4743167"/>
            <a:ext cx="525942" cy="5512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>
              <a:solidFill>
                <a:srgbClr val="0070C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517098" y="4743167"/>
            <a:ext cx="525942" cy="5512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717718" y="5527518"/>
            <a:ext cx="138895" cy="138111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603812" y="5661529"/>
            <a:ext cx="138895" cy="138111"/>
          </a:xfrm>
          <a:prstGeom prst="rect">
            <a:avLst/>
          </a:prstGeom>
        </p:spPr>
      </p:pic>
      <p:sp>
        <p:nvSpPr>
          <p:cNvPr id="130" name="Rectangle 129"/>
          <p:cNvSpPr/>
          <p:nvPr/>
        </p:nvSpPr>
        <p:spPr>
          <a:xfrm>
            <a:off x="4723107" y="4743167"/>
            <a:ext cx="525942" cy="5512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>
              <a:solidFill>
                <a:srgbClr val="0070C0"/>
              </a:solidFill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5">
            <a:grayscl/>
          </a:blip>
          <a:srcRect t="1245" b="3301"/>
          <a:stretch/>
        </p:blipFill>
        <p:spPr>
          <a:xfrm>
            <a:off x="4768419" y="5398663"/>
            <a:ext cx="403285" cy="3764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5">
            <a:grayscl/>
          </a:blip>
          <a:srcRect t="1245" b="3301"/>
          <a:stretch/>
        </p:blipFill>
        <p:spPr>
          <a:xfrm>
            <a:off x="4780955" y="5827983"/>
            <a:ext cx="403285" cy="3764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 rotWithShape="1">
          <a:blip r:embed="rId5">
            <a:grayscl/>
          </a:blip>
          <a:srcRect t="1245" b="3301"/>
          <a:stretch/>
        </p:blipFill>
        <p:spPr>
          <a:xfrm>
            <a:off x="4780857" y="6306951"/>
            <a:ext cx="403285" cy="376400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924640" y="5355317"/>
            <a:ext cx="117185" cy="402336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732161" y="5661529"/>
            <a:ext cx="138895" cy="138111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603812" y="5800606"/>
            <a:ext cx="138895" cy="138111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732161" y="5800606"/>
            <a:ext cx="138895" cy="138111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34042" y="5351491"/>
            <a:ext cx="117185" cy="402336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931874" y="5741375"/>
            <a:ext cx="117185" cy="402336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2923012" y="198874"/>
            <a:ext cx="734995" cy="696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938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081835" y="198874"/>
            <a:ext cx="734995" cy="6965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938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737399" y="198874"/>
            <a:ext cx="734995" cy="6965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938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21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074195" y="2748619"/>
            <a:ext cx="160734" cy="55185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202549" y="2750226"/>
            <a:ext cx="160734" cy="55185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318459" y="2737240"/>
            <a:ext cx="160734" cy="551855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66482" y="2720069"/>
            <a:ext cx="160734" cy="551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22182" y="902038"/>
            <a:ext cx="160734" cy="551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282917" y="915433"/>
            <a:ext cx="160734" cy="551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43651" y="915433"/>
            <a:ext cx="160734" cy="551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604385" y="915433"/>
            <a:ext cx="160734" cy="551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19276" y="935624"/>
            <a:ext cx="223950" cy="222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16594" y="1190456"/>
            <a:ext cx="223950" cy="222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95450" y="935458"/>
            <a:ext cx="223950" cy="2226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07845" y="143990"/>
            <a:ext cx="821350" cy="687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25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15245" y="154963"/>
            <a:ext cx="780202" cy="697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25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000250" y="1781340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000250" y="3564056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787038" y="915433"/>
            <a:ext cx="160734" cy="55185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95450" y="1182335"/>
            <a:ext cx="223950" cy="222685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16594" y="2843616"/>
            <a:ext cx="223950" cy="22268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95450" y="2852552"/>
            <a:ext cx="223950" cy="222685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5663322" y="131358"/>
            <a:ext cx="1356411" cy="70015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25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113343" y="1999590"/>
            <a:ext cx="821350" cy="687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94663" y="2008275"/>
            <a:ext cx="780202" cy="697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19276" y="3079951"/>
            <a:ext cx="223950" cy="22268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95450" y="3079786"/>
            <a:ext cx="223950" cy="22268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037392" y="2847770"/>
            <a:ext cx="223950" cy="222685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5663321" y="2026812"/>
            <a:ext cx="1356411" cy="70015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73521" y="379475"/>
            <a:ext cx="875476" cy="19698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77" name="Right Arrow 76"/>
          <p:cNvSpPr/>
          <p:nvPr/>
        </p:nvSpPr>
        <p:spPr>
          <a:xfrm>
            <a:off x="4493475" y="2152415"/>
            <a:ext cx="875476" cy="19698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2" name="Rectangle 81"/>
          <p:cNvSpPr/>
          <p:nvPr/>
        </p:nvSpPr>
        <p:spPr>
          <a:xfrm>
            <a:off x="2052552" y="3721817"/>
            <a:ext cx="821350" cy="687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359123" y="3721818"/>
            <a:ext cx="780202" cy="697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603542" y="3761464"/>
            <a:ext cx="1356411" cy="70015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4433695" y="3868695"/>
            <a:ext cx="875476" cy="19698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cxnSp>
        <p:nvCxnSpPr>
          <p:cNvPr id="86" name="Straight Connector 85"/>
          <p:cNvCxnSpPr/>
          <p:nvPr/>
        </p:nvCxnSpPr>
        <p:spPr>
          <a:xfrm>
            <a:off x="2000250" y="5259434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052552" y="5417195"/>
            <a:ext cx="821350" cy="687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359123" y="5417196"/>
            <a:ext cx="780202" cy="697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603542" y="5456842"/>
            <a:ext cx="1356411" cy="70015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94" name="Right Arrow 93"/>
          <p:cNvSpPr/>
          <p:nvPr/>
        </p:nvSpPr>
        <p:spPr>
          <a:xfrm>
            <a:off x="4433695" y="5564072"/>
            <a:ext cx="875476" cy="19698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50767" y="4508785"/>
            <a:ext cx="160734" cy="55185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299191" y="4499195"/>
            <a:ext cx="160734" cy="55185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31782" y="4490897"/>
            <a:ext cx="160734" cy="55185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357090" y="4562027"/>
            <a:ext cx="223950" cy="22268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052919" y="6195148"/>
            <a:ext cx="160734" cy="55185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81273" y="6196755"/>
            <a:ext cx="160734" cy="55185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574080" y="6185559"/>
            <a:ext cx="160734" cy="55185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830935" y="6177260"/>
            <a:ext cx="160734" cy="55185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706671" y="6177260"/>
            <a:ext cx="160734" cy="55185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495318" y="6290145"/>
            <a:ext cx="223950" cy="22268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74174" y="6299081"/>
            <a:ext cx="223950" cy="22268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498000" y="6526480"/>
            <a:ext cx="223950" cy="22268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74174" y="6526315"/>
            <a:ext cx="223950" cy="22268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016116" y="6294299"/>
            <a:ext cx="223950" cy="22268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305748" y="6205592"/>
            <a:ext cx="160734" cy="551855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34220" y="6216971"/>
            <a:ext cx="160734" cy="55185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016115" y="3096961"/>
            <a:ext cx="223950" cy="222685"/>
          </a:xfrm>
          <a:prstGeom prst="rect">
            <a:avLst/>
          </a:prstGeom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5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074195" y="2748619"/>
            <a:ext cx="160734" cy="55185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202549" y="2750226"/>
            <a:ext cx="160734" cy="55185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318459" y="2737240"/>
            <a:ext cx="160734" cy="551855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66482" y="2720069"/>
            <a:ext cx="160734" cy="551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22182" y="902038"/>
            <a:ext cx="160734" cy="551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282917" y="915433"/>
            <a:ext cx="160734" cy="551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43651" y="915433"/>
            <a:ext cx="160734" cy="551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604385" y="915433"/>
            <a:ext cx="160734" cy="551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19276" y="935624"/>
            <a:ext cx="223950" cy="222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95450" y="935458"/>
            <a:ext cx="223950" cy="2226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07845" y="143990"/>
            <a:ext cx="821350" cy="687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25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15245" y="154963"/>
            <a:ext cx="780202" cy="697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25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000250" y="1781340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000250" y="3564056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787038" y="915433"/>
            <a:ext cx="160734" cy="551855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16594" y="2843616"/>
            <a:ext cx="223950" cy="22268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95450" y="2852552"/>
            <a:ext cx="223950" cy="222685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5663322" y="131358"/>
            <a:ext cx="1356411" cy="70015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25" dirty="0">
                <a:solidFill>
                  <a:schemeClr val="tx1"/>
                </a:solidFill>
              </a:rPr>
              <a:t>62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113343" y="1999590"/>
            <a:ext cx="821350" cy="687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94663" y="2008275"/>
            <a:ext cx="780202" cy="697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19276" y="3079951"/>
            <a:ext cx="223950" cy="22268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95450" y="3079786"/>
            <a:ext cx="223950" cy="22268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037392" y="2847770"/>
            <a:ext cx="223950" cy="222685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5663321" y="2026812"/>
            <a:ext cx="1356411" cy="70015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73521" y="379475"/>
            <a:ext cx="875476" cy="19698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77" name="Right Arrow 76"/>
          <p:cNvSpPr/>
          <p:nvPr/>
        </p:nvSpPr>
        <p:spPr>
          <a:xfrm>
            <a:off x="4493475" y="2152415"/>
            <a:ext cx="875476" cy="19698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2" name="Rectangle 81"/>
          <p:cNvSpPr/>
          <p:nvPr/>
        </p:nvSpPr>
        <p:spPr>
          <a:xfrm>
            <a:off x="2052552" y="3721817"/>
            <a:ext cx="821350" cy="687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359123" y="3721818"/>
            <a:ext cx="780202" cy="697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603542" y="3761464"/>
            <a:ext cx="1356411" cy="70015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4433695" y="3868695"/>
            <a:ext cx="875476" cy="19698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cxnSp>
        <p:nvCxnSpPr>
          <p:cNvPr id="86" name="Straight Connector 85"/>
          <p:cNvCxnSpPr/>
          <p:nvPr/>
        </p:nvCxnSpPr>
        <p:spPr>
          <a:xfrm>
            <a:off x="2000250" y="5259434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052552" y="5417195"/>
            <a:ext cx="821350" cy="687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359123" y="5417196"/>
            <a:ext cx="780202" cy="697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603542" y="5456842"/>
            <a:ext cx="1356411" cy="70015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94" name="Right Arrow 93"/>
          <p:cNvSpPr/>
          <p:nvPr/>
        </p:nvSpPr>
        <p:spPr>
          <a:xfrm>
            <a:off x="4433695" y="5564072"/>
            <a:ext cx="875476" cy="19698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50767" y="4508785"/>
            <a:ext cx="160734" cy="55185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299191" y="4499195"/>
            <a:ext cx="160734" cy="55185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31782" y="4490897"/>
            <a:ext cx="160734" cy="55185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357090" y="4562027"/>
            <a:ext cx="223950" cy="22268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052919" y="6195148"/>
            <a:ext cx="160734" cy="55185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81273" y="6196755"/>
            <a:ext cx="160734" cy="55185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574080" y="6185559"/>
            <a:ext cx="160734" cy="55185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830935" y="6177260"/>
            <a:ext cx="160734" cy="55185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706671" y="6177260"/>
            <a:ext cx="160734" cy="55185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495318" y="6290145"/>
            <a:ext cx="223950" cy="22268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74174" y="6299081"/>
            <a:ext cx="223950" cy="22268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498000" y="6526480"/>
            <a:ext cx="223950" cy="22268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74174" y="6526315"/>
            <a:ext cx="223950" cy="22268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016116" y="6294299"/>
            <a:ext cx="223950" cy="22268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305748" y="6205592"/>
            <a:ext cx="160734" cy="551855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34220" y="6216971"/>
            <a:ext cx="160734" cy="55185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016115" y="3096961"/>
            <a:ext cx="223950" cy="22268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946097" y="902038"/>
            <a:ext cx="160734" cy="55185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338548" y="2824152"/>
            <a:ext cx="223950" cy="2226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341231" y="3060487"/>
            <a:ext cx="223950" cy="22268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564374" y="4499195"/>
            <a:ext cx="160734" cy="55185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712798" y="4489606"/>
            <a:ext cx="160734" cy="55185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969003" y="6175645"/>
            <a:ext cx="160734" cy="551855"/>
          </a:xfrm>
          <a:prstGeom prst="rect">
            <a:avLst/>
          </a:prstGeom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484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303821" y="2743597"/>
            <a:ext cx="160734" cy="55185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432175" y="2745203"/>
            <a:ext cx="160734" cy="55185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548085" y="2732218"/>
            <a:ext cx="160734" cy="551855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696108" y="2715046"/>
            <a:ext cx="160734" cy="551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196571" y="879822"/>
            <a:ext cx="160734" cy="551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357306" y="893216"/>
            <a:ext cx="160734" cy="551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518040" y="893216"/>
            <a:ext cx="160734" cy="551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678774" y="893216"/>
            <a:ext cx="160734" cy="551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593665" y="913407"/>
            <a:ext cx="223950" cy="222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869839" y="913242"/>
            <a:ext cx="223950" cy="2226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82234" y="121773"/>
            <a:ext cx="821350" cy="687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25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89634" y="132746"/>
            <a:ext cx="780202" cy="697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25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996423" y="1994568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000250" y="3564056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61427" y="893216"/>
            <a:ext cx="160734" cy="551855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746219" y="2838593"/>
            <a:ext cx="223950" cy="22268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025076" y="2847530"/>
            <a:ext cx="223950" cy="222685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5663322" y="131358"/>
            <a:ext cx="1356411" cy="7001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25" dirty="0">
                <a:solidFill>
                  <a:schemeClr val="tx1"/>
                </a:solidFill>
              </a:rPr>
              <a:t>462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342969" y="1994568"/>
            <a:ext cx="821350" cy="687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24288" y="2003253"/>
            <a:ext cx="780202" cy="697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748902" y="3074929"/>
            <a:ext cx="223950" cy="22268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025076" y="3074763"/>
            <a:ext cx="223950" cy="22268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267017" y="2842747"/>
            <a:ext cx="223950" cy="222685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5741696" y="2035369"/>
            <a:ext cx="1356411" cy="7001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15716" y="388492"/>
            <a:ext cx="301726" cy="185888"/>
          </a:xfrm>
          <a:prstGeom prst="right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82" name="Rectangle 81"/>
          <p:cNvSpPr/>
          <p:nvPr/>
        </p:nvSpPr>
        <p:spPr>
          <a:xfrm>
            <a:off x="3282178" y="3716795"/>
            <a:ext cx="821350" cy="687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517309" y="3716795"/>
            <a:ext cx="780202" cy="697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742116" y="3745662"/>
            <a:ext cx="1356411" cy="7001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000250" y="5259434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282178" y="5412172"/>
            <a:ext cx="821350" cy="687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588749" y="5412173"/>
            <a:ext cx="780202" cy="697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741697" y="5452816"/>
            <a:ext cx="1356411" cy="7001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5625" dirty="0">
              <a:solidFill>
                <a:schemeClr val="tx1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380392" y="4503762"/>
            <a:ext cx="160734" cy="55185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528816" y="4494173"/>
            <a:ext cx="160734" cy="55185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661408" y="4485874"/>
            <a:ext cx="160734" cy="55185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586716" y="4557004"/>
            <a:ext cx="223950" cy="22268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282545" y="6190126"/>
            <a:ext cx="160734" cy="55185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410899" y="6191732"/>
            <a:ext cx="160734" cy="551855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03705" y="6180536"/>
            <a:ext cx="160734" cy="55185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060561" y="6172237"/>
            <a:ext cx="160734" cy="55185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936296" y="6172238"/>
            <a:ext cx="160734" cy="55185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724943" y="6285122"/>
            <a:ext cx="223950" cy="22268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003800" y="6294059"/>
            <a:ext cx="223950" cy="22268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727626" y="6521458"/>
            <a:ext cx="223950" cy="22268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003800" y="6521292"/>
            <a:ext cx="223950" cy="22268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245741" y="6289276"/>
            <a:ext cx="223950" cy="22268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535373" y="6200570"/>
            <a:ext cx="160734" cy="551855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663846" y="6211949"/>
            <a:ext cx="160734" cy="55185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245741" y="3091939"/>
            <a:ext cx="223950" cy="22268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020486" y="879822"/>
            <a:ext cx="160734" cy="55185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568174" y="2819129"/>
            <a:ext cx="223950" cy="2226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570856" y="3055464"/>
            <a:ext cx="223950" cy="22268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793999" y="4494173"/>
            <a:ext cx="160734" cy="55185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942423" y="4484583"/>
            <a:ext cx="160734" cy="55185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198629" y="6170622"/>
            <a:ext cx="160734" cy="551855"/>
          </a:xfrm>
          <a:prstGeom prst="rect">
            <a:avLst/>
          </a:prstGeom>
        </p:spPr>
      </p:pic>
      <p:sp>
        <p:nvSpPr>
          <p:cNvPr id="61" name="Right Arrow 60"/>
          <p:cNvSpPr/>
          <p:nvPr/>
        </p:nvSpPr>
        <p:spPr>
          <a:xfrm>
            <a:off x="5413325" y="2311309"/>
            <a:ext cx="301726" cy="185888"/>
          </a:xfrm>
          <a:prstGeom prst="right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7" name="Right Arrow 66"/>
          <p:cNvSpPr/>
          <p:nvPr/>
        </p:nvSpPr>
        <p:spPr>
          <a:xfrm>
            <a:off x="5368951" y="4066549"/>
            <a:ext cx="301726" cy="185888"/>
          </a:xfrm>
          <a:prstGeom prst="right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sp>
        <p:nvSpPr>
          <p:cNvPr id="68" name="Right Arrow 67"/>
          <p:cNvSpPr/>
          <p:nvPr/>
        </p:nvSpPr>
        <p:spPr>
          <a:xfrm>
            <a:off x="5413325" y="5663091"/>
            <a:ext cx="301726" cy="185888"/>
          </a:xfrm>
          <a:prstGeom prst="right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049469" y="829960"/>
            <a:ext cx="557213" cy="57864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584517" y="809273"/>
            <a:ext cx="557213" cy="57864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086187" y="2824010"/>
            <a:ext cx="474171" cy="492409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2174127" y="2092160"/>
            <a:ext cx="734995" cy="6965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>
              <a:solidFill>
                <a:srgbClr val="0070C0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611588" y="2865424"/>
            <a:ext cx="474171" cy="49240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381014" y="4504307"/>
            <a:ext cx="557213" cy="578644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2300271" y="3749349"/>
            <a:ext cx="734995" cy="6965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>
              <a:solidFill>
                <a:srgbClr val="0070C0"/>
              </a:solidFill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1980042" y="6200570"/>
            <a:ext cx="406243" cy="421867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2226978" y="5435917"/>
            <a:ext cx="711249" cy="73470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>
              <a:solidFill>
                <a:srgbClr val="0070C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183163" y="107290"/>
            <a:ext cx="734995" cy="6965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938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071633" y="1376183"/>
            <a:ext cx="557213" cy="57864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606681" y="1355496"/>
            <a:ext cx="557213" cy="57864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369971" y="6190126"/>
            <a:ext cx="406243" cy="42186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758568" y="6190126"/>
            <a:ext cx="406243" cy="421867"/>
          </a:xfrm>
          <a:prstGeom prst="rect">
            <a:avLst/>
          </a:prstGeom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522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074330" y="752773"/>
            <a:ext cx="160734" cy="551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235065" y="766167"/>
            <a:ext cx="160734" cy="551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395799" y="766167"/>
            <a:ext cx="160734" cy="551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556533" y="766167"/>
            <a:ext cx="160734" cy="551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436120" y="792049"/>
            <a:ext cx="223950" cy="222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433437" y="1046882"/>
            <a:ext cx="223950" cy="222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12294" y="791884"/>
            <a:ext cx="223950" cy="2226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40528" y="144392"/>
            <a:ext cx="675620" cy="46814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13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71850" y="133946"/>
            <a:ext cx="780202" cy="48029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13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93431" y="0"/>
            <a:ext cx="53578" cy="685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00250" y="2293144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021681" y="4714955"/>
            <a:ext cx="5143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739186" y="766167"/>
            <a:ext cx="160734" cy="55185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12294" y="1038761"/>
            <a:ext cx="223950" cy="22268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828246" y="737426"/>
            <a:ext cx="160734" cy="55185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988980" y="750821"/>
            <a:ext cx="160734" cy="55185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018436" y="727123"/>
            <a:ext cx="223950" cy="22268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015754" y="981956"/>
            <a:ext cx="223950" cy="22268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294610" y="726958"/>
            <a:ext cx="223950" cy="22268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294610" y="973835"/>
            <a:ext cx="223950" cy="22268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028866" y="1238294"/>
            <a:ext cx="223950" cy="22268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25658" y="1238294"/>
            <a:ext cx="223950" cy="222685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83348" y="3101471"/>
            <a:ext cx="223950" cy="22268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859522" y="3101305"/>
            <a:ext cx="223950" cy="222685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783101" y="3111915"/>
            <a:ext cx="160734" cy="55185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943836" y="3125310"/>
            <a:ext cx="160734" cy="55185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104570" y="3125310"/>
            <a:ext cx="160734" cy="551855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265305" y="3125310"/>
            <a:ext cx="160734" cy="55185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23862" y="3163815"/>
            <a:ext cx="223950" cy="22268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21179" y="3418647"/>
            <a:ext cx="223950" cy="222685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600036" y="3163650"/>
            <a:ext cx="223950" cy="222685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447957" y="3125310"/>
            <a:ext cx="160734" cy="551855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600036" y="3410526"/>
            <a:ext cx="223950" cy="222685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81090" y="5455395"/>
            <a:ext cx="160734" cy="551855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91843" y="5330849"/>
            <a:ext cx="223950" cy="222685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89161" y="5585681"/>
            <a:ext cx="223950" cy="222685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868017" y="5330684"/>
            <a:ext cx="223950" cy="222685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868017" y="5577560"/>
            <a:ext cx="223950" cy="222685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915868" y="5463425"/>
            <a:ext cx="160734" cy="551855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076602" y="5476820"/>
            <a:ext cx="160734" cy="551855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237336" y="5476820"/>
            <a:ext cx="160734" cy="551855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407837" y="5520557"/>
            <a:ext cx="223950" cy="222685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89161" y="5841699"/>
            <a:ext cx="223950" cy="222685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2561457" y="1579403"/>
            <a:ext cx="1150837" cy="5406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13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208142" y="1638167"/>
            <a:ext cx="1150837" cy="5406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13" dirty="0">
              <a:solidFill>
                <a:schemeClr val="tx1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174469" y="737426"/>
            <a:ext cx="160734" cy="551855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2572823" y="6237177"/>
            <a:ext cx="1150837" cy="5406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13" dirty="0">
              <a:solidFill>
                <a:schemeClr val="tx1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354419" y="3066617"/>
            <a:ext cx="160734" cy="55185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235064" y="612535"/>
            <a:ext cx="504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513935" y="612535"/>
            <a:ext cx="504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28048" y="597342"/>
            <a:ext cx="504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106918" y="597342"/>
            <a:ext cx="504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304472" y="2922977"/>
            <a:ext cx="504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597371" y="2922977"/>
            <a:ext cx="504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924809" y="2855211"/>
            <a:ext cx="504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203680" y="2855211"/>
            <a:ext cx="504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328590" y="5261042"/>
            <a:ext cx="504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615956" y="5245849"/>
            <a:ext cx="504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631579" y="5432454"/>
            <a:ext cx="160734" cy="551855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5208142" y="3967163"/>
            <a:ext cx="1150837" cy="5406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13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562235" y="4053544"/>
            <a:ext cx="1150837" cy="5406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13" dirty="0">
              <a:solidFill>
                <a:schemeClr val="tx1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4994509" y="5266138"/>
            <a:ext cx="504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273380" y="5266138"/>
            <a:ext cx="50412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372336" y="6225960"/>
            <a:ext cx="1150837" cy="5406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13" dirty="0">
              <a:solidFill>
                <a:schemeClr val="tx1"/>
              </a:solidFill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423778" y="5463425"/>
            <a:ext cx="160734" cy="55185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590102" y="5463424"/>
            <a:ext cx="160734" cy="55185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177624" y="5521312"/>
            <a:ext cx="223950" cy="22268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94412" y="5774975"/>
            <a:ext cx="223950" cy="222685"/>
          </a:xfrm>
          <a:prstGeom prst="rect">
            <a:avLst/>
          </a:prstGeom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6041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9752" y="1052736"/>
            <a:ext cx="2232248" cy="57975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572000" y="1052736"/>
            <a:ext cx="2267080" cy="57975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6843759" y="1052736"/>
            <a:ext cx="2264745" cy="57975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96601" y="1052736"/>
            <a:ext cx="2232248" cy="57975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96601" y="4618076"/>
            <a:ext cx="9001000" cy="22289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85854" y="2872942"/>
            <a:ext cx="9001000" cy="17523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crowdche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2616" y="3198821"/>
            <a:ext cx="609600" cy="609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4637" y="797466"/>
            <a:ext cx="206979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0" b="1" spc="-12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14000" b="1" spc="-12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14000" b="1" cap="none" spc="-12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24640" y="790244"/>
            <a:ext cx="206979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0" b="1" spc="-12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14000" b="1" spc="-12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14000" b="1" cap="none" spc="-12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39077" y="858812"/>
            <a:ext cx="206979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0" b="1" spc="-12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14000" b="1" spc="-12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14000" b="1" cap="none" spc="-12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39080" y="851590"/>
            <a:ext cx="206979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0" b="1" spc="-12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14000" b="1" spc="-12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14000" b="1" cap="none" spc="-12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919" y="2625735"/>
            <a:ext cx="206979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0" b="1" spc="-12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14000" b="1" spc="-12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14000" b="1" cap="none" spc="-12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74976" y="2693030"/>
            <a:ext cx="230063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0" b="1" spc="-3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14000" b="1" spc="-3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14000" b="1" cap="none" spc="-3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47967" y="2700252"/>
            <a:ext cx="206979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0" b="1" spc="-12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14000" b="1" spc="-12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14000" b="1" cap="none" spc="-12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47970" y="2693030"/>
            <a:ext cx="206979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0" b="1" spc="-12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14000" b="1" spc="-12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14000" b="1" cap="none" spc="-12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1130" y="4577269"/>
            <a:ext cx="230063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0" b="1" spc="-3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14000" b="1" spc="-3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14000" b="1" cap="none" spc="-3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68100" y="4570047"/>
            <a:ext cx="206979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0" b="1" spc="-12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14000" b="1" spc="-12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14000" b="1" cap="none" spc="-12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82537" y="4638615"/>
            <a:ext cx="206979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0" b="1" spc="-12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14000" b="1" spc="-12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14000" b="1" cap="none" spc="-12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82540" y="4631393"/>
            <a:ext cx="206979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0" b="1" spc="-12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14000" b="1" spc="-12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14000" b="1" cap="none" spc="-12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997" y="116854"/>
            <a:ext cx="9001000" cy="741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Cut out the numbers and match them to the block bingo board</a:t>
            </a:r>
            <a:endParaRPr lang="en-A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328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66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105970"/>
            <a:ext cx="2232248" cy="66353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4572000" y="105970"/>
            <a:ext cx="2267080" cy="66353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6843759" y="105970"/>
            <a:ext cx="2264745" cy="66353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96601" y="105970"/>
            <a:ext cx="2232248" cy="66353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96601" y="4509120"/>
            <a:ext cx="9001000" cy="22289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88887" y="2280212"/>
            <a:ext cx="9001000" cy="222890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509221" y="2576911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881686" y="2593452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473577" y="3259930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469582" y="3630738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70082" y="2564855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5232878" y="2662256"/>
            <a:ext cx="422639" cy="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4583017" y="2564855"/>
            <a:ext cx="648455" cy="17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5218353" y="3068078"/>
            <a:ext cx="422639" cy="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5214358" y="3462497"/>
            <a:ext cx="422639" cy="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5218686" y="3762435"/>
            <a:ext cx="422639" cy="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5629186" y="2644901"/>
            <a:ext cx="422639" cy="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5636900" y="3073386"/>
            <a:ext cx="422639" cy="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5655517" y="3435242"/>
            <a:ext cx="422639" cy="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5674134" y="3782179"/>
            <a:ext cx="422639" cy="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2871880" y="2612399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2417623" y="2615739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3511326" y="2705808"/>
            <a:ext cx="422639" cy="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3496801" y="3111630"/>
            <a:ext cx="422639" cy="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3492806" y="3506049"/>
            <a:ext cx="422639" cy="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3497134" y="3805987"/>
            <a:ext cx="422639" cy="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7171379" y="2576911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7543844" y="2593452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6732240" y="2564855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7910439" y="2603361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483387" y="2531033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479392" y="2901841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834249" y="3274757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830254" y="3645565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380771" y="3391627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376776" y="3762435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390581" y="2662730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386586" y="3033538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741443" y="3406454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715148" y="3789167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2748139" y="4822170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3120604" y="4838711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3712495" y="5505189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3708500" y="5875997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2309000" y="4810114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2743538" y="381765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3116003" y="398306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3707894" y="1064784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3703899" y="1435592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2304399" y="369709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3717704" y="335887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3713709" y="706695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7031658" y="317378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7668344" y="367332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6736441" y="303996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7340440" y="341407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741443" y="1145595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715148" y="1528308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8264666" y="352505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7976131" y="353119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4936241" y="4830774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5656321" y="4880728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4516025" y="4817392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5296281" y="4854803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6444208" y="5658991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6044250" y="4865901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416999" y="4784026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1137079" y="4833980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-3217" y="4770644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777039" y="4808055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924966" y="5612243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1525008" y="4819153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924722" y="5267592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979103" y="4905438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7100212" y="4772051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7466807" y="4781960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7937139" y="5570226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7933144" y="5941034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7946949" y="4841329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7942954" y="5212137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297811" y="5585053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271516" y="5967766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340369" y="4911623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314074" y="5294336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255789" y="461394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892475" y="511348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-39428" y="448012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564571" y="485423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932585" y="-51986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1488797" y="496521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1200262" y="497135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1828772" y="511348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5675700" y="1144086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5649405" y="1526799"/>
            <a:ext cx="419652" cy="7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5198923" y="350996"/>
            <a:ext cx="643871" cy="16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45" y="27316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020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9752" y="951030"/>
            <a:ext cx="2232248" cy="5790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572000" y="951030"/>
            <a:ext cx="2267080" cy="5790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6843759" y="951030"/>
            <a:ext cx="2264745" cy="5790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96601" y="951030"/>
            <a:ext cx="2232248" cy="57903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96601" y="4509120"/>
            <a:ext cx="9001000" cy="22289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88887" y="2780928"/>
            <a:ext cx="9001000" cy="17596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crowdche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2616" y="3089865"/>
            <a:ext cx="609600" cy="609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6996" y="1077704"/>
            <a:ext cx="206979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0000" b="1" spc="-120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10000" b="1" spc="-12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10000" b="1" spc="-12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10000" b="1" cap="none" spc="-12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49259" y="1077704"/>
            <a:ext cx="241604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0000" b="1" spc="-30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10000" b="1" spc="-3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10000" b="1" spc="-3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10000" b="1" cap="none" spc="-3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56648" y="1050371"/>
            <a:ext cx="206979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0000" b="1" spc="-120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10000" b="1" spc="-12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10000" b="1" spc="-12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10000" b="1" cap="none" spc="-12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29171" y="1050371"/>
            <a:ext cx="230063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0000" b="1" spc="-120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10000" b="1" spc="-3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10000" b="1" spc="-3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10000" b="1" cap="none" spc="-3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-36512" y="2781691"/>
            <a:ext cx="241604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0000" b="1" spc="-30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10000" b="1" spc="-3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10000" b="1" spc="-3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10000" b="1" cap="none" spc="-3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58877" y="2851508"/>
            <a:ext cx="218521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0000" b="1" spc="-30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10000" b="1" spc="-12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10000" b="1" spc="-12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10000" b="1" cap="none" spc="-12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04085" y="2823916"/>
            <a:ext cx="241604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0000" b="1" spc="-30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10000" b="1" spc="-3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10000" b="1" spc="-3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10000" b="1" cap="none" spc="-3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50165" y="2851508"/>
            <a:ext cx="241604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spc="-30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9600" b="1" spc="-3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9600" b="1" spc="-3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9600" b="1" cap="none" spc="-3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36512" y="4849944"/>
            <a:ext cx="241604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spc="-30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9600" b="1" spc="-3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9600" b="1" spc="-3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9600" b="1" cap="none" spc="-3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95736" y="4866583"/>
            <a:ext cx="241604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spc="-30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9600" b="1" spc="-3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9600" b="1" spc="-3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9600" b="1" cap="none" spc="-3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0" y="4908808"/>
            <a:ext cx="230063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0000" b="1" spc="-120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10000" b="1" spc="-3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10000" b="1" spc="-3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10000" b="1" cap="none" spc="-3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905676" y="4807966"/>
            <a:ext cx="206979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0000" b="1" spc="-1200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10000" b="1" spc="-120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10000" b="1" spc="-1200" dirty="0" smtClean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10000" b="1" cap="none" spc="-1200" dirty="0">
              <a:ln w="11430">
                <a:noFill/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997" y="116854"/>
            <a:ext cx="9001000" cy="741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Cut out the numbers and match them to the block bingo board</a:t>
            </a:r>
            <a:endParaRPr lang="en-A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45" y="27316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30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r="15606"/>
          <a:stretch/>
        </p:blipFill>
        <p:spPr>
          <a:xfrm>
            <a:off x="323585" y="3143413"/>
            <a:ext cx="3871705" cy="2580573"/>
          </a:xfrm>
          <a:prstGeom prst="rect">
            <a:avLst/>
          </a:prstGeom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12761" r="12194"/>
          <a:stretch/>
        </p:blipFill>
        <p:spPr>
          <a:xfrm>
            <a:off x="5261592" y="3063630"/>
            <a:ext cx="3547033" cy="2658687"/>
          </a:xfrm>
          <a:prstGeom prst="rect">
            <a:avLst/>
          </a:prstGeom>
        </p:spPr>
      </p:pic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6219" y="80179"/>
            <a:ext cx="4217781" cy="2383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86" y="5775347"/>
            <a:ext cx="8935142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latin typeface="Comic Sans MS" panose="030F0702030302020204" pitchFamily="66" charset="0"/>
              </a:rPr>
              <a:t>You tube choice</a:t>
            </a:r>
            <a:endParaRPr lang="en-AU" sz="4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854" y="102495"/>
            <a:ext cx="4151168" cy="2338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5480" y="2625879"/>
            <a:ext cx="3210776" cy="875502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8665" y="6544788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5583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rowdche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2616" y="3089865"/>
            <a:ext cx="609600" cy="6096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339752" y="0"/>
            <a:ext cx="2232248" cy="67413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/>
          <p:cNvSpPr/>
          <p:nvPr/>
        </p:nvSpPr>
        <p:spPr>
          <a:xfrm>
            <a:off x="4572000" y="0"/>
            <a:ext cx="2267080" cy="67413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 40"/>
          <p:cNvSpPr/>
          <p:nvPr/>
        </p:nvSpPr>
        <p:spPr>
          <a:xfrm>
            <a:off x="6843759" y="0"/>
            <a:ext cx="2264745" cy="67413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/>
          <p:cNvSpPr/>
          <p:nvPr/>
        </p:nvSpPr>
        <p:spPr>
          <a:xfrm>
            <a:off x="96601" y="0"/>
            <a:ext cx="2232248" cy="67413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/>
          <p:cNvSpPr/>
          <p:nvPr/>
        </p:nvSpPr>
        <p:spPr>
          <a:xfrm>
            <a:off x="96601" y="4509120"/>
            <a:ext cx="9001000" cy="22289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0" y="2828197"/>
            <a:ext cx="1415929" cy="14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1300998" y="2828197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895205" y="2962303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1549872" y="2828197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890241" y="3243660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897544" y="3526686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904394" y="3812662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2318542" y="2337915"/>
            <a:ext cx="1073202" cy="11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4054972" y="3214654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4021379" y="3514714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2325723" y="3385666"/>
            <a:ext cx="1073202" cy="11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3577831" y="2809302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3324393" y="2828197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4522939" y="2803019"/>
            <a:ext cx="1415929" cy="14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6418144" y="2937125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5785609" y="2803019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6413180" y="3218482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6420483" y="3501508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6427333" y="3787484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6841481" y="2312737"/>
            <a:ext cx="1073202" cy="11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8355540" y="2768409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718204" y="3923050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6848662" y="3360488"/>
            <a:ext cx="1073202" cy="11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8100770" y="2784124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7847332" y="2803019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6151736" y="2937125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6146772" y="3218482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6154075" y="3501508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6160925" y="3787484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6160924" y="2659377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718203" y="3661459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738842" y="3385666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/>
          <p:cNvSpPr/>
          <p:nvPr/>
        </p:nvSpPr>
        <p:spPr>
          <a:xfrm>
            <a:off x="88887" y="2280212"/>
            <a:ext cx="9001000" cy="22289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4009078" y="2971409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181095" y="5213522"/>
            <a:ext cx="791789" cy="83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1569234" y="5060355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931898" y="6214996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100854" y="5992175"/>
            <a:ext cx="791789" cy="83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1314464" y="5076070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1061026" y="5094965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1831804" y="5069595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678460" y="6200510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355754" y="4491150"/>
            <a:ext cx="759862" cy="79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752443" y="3082405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752442" y="2820814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773081" y="2545021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2384531" y="4951879"/>
            <a:ext cx="791789" cy="83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3772670" y="5006626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4115825" y="6151965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2304290" y="5730532"/>
            <a:ext cx="791789" cy="83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4035240" y="5015866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3110554" y="4928948"/>
            <a:ext cx="789791" cy="8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6795668" y="4515332"/>
            <a:ext cx="1073202" cy="11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8351877" y="4581128"/>
            <a:ext cx="405707" cy="10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6802849" y="5563083"/>
            <a:ext cx="1073202" cy="11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8057490" y="4509120"/>
            <a:ext cx="405707" cy="10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7791339" y="4553081"/>
            <a:ext cx="405707" cy="10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8637480" y="4522146"/>
            <a:ext cx="405707" cy="10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8394734" y="5661248"/>
            <a:ext cx="405707" cy="10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8100347" y="5661248"/>
            <a:ext cx="405707" cy="10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7812360" y="5661248"/>
            <a:ext cx="405707" cy="10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8680337" y="5589240"/>
            <a:ext cx="405707" cy="10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6888141" y="759328"/>
            <a:ext cx="791789" cy="83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210813" y="820315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6810120" y="1495229"/>
            <a:ext cx="791789" cy="83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7739018" y="629921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8222490" y="1263461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6980868" y="59335"/>
            <a:ext cx="759862" cy="79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3067697" y="5755081"/>
            <a:ext cx="789791" cy="8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5945413" y="340566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6423636" y="1738490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5679321" y="367682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5437205" y="375176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6423635" y="1476899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4493898" y="96130"/>
            <a:ext cx="1073202" cy="11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4501079" y="1143881"/>
            <a:ext cx="1073202" cy="11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6460327" y="196250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6194546" y="298135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2360905" y="211571"/>
            <a:ext cx="791789" cy="83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3707904" y="266318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2657786" y="1666974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2280664" y="990224"/>
            <a:ext cx="791789" cy="83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3923928" y="275558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3086928" y="188640"/>
            <a:ext cx="789791" cy="8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3044071" y="1014773"/>
            <a:ext cx="789791" cy="8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2953927" y="1654208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3196584" y="1663547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3492725" y="1650781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3767179" y="1670803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4186689" y="308715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4527045" y="5207986"/>
            <a:ext cx="975167" cy="10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5783128" y="5031927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6145154" y="6199079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6032002" y="5031927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5271202" y="6254788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5519974" y="6239339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5846112" y="6214996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6254590" y="5019792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6503464" y="5019792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5328511" y="4997446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5577385" y="4997446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46918" y="12397"/>
            <a:ext cx="1073202" cy="11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749755" y="1189196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r="10794"/>
          <a:stretch/>
        </p:blipFill>
        <p:spPr bwMode="auto">
          <a:xfrm>
            <a:off x="54099" y="1060148"/>
            <a:ext cx="1073202" cy="11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-1256" r="65140" b="1256"/>
          <a:stretch/>
        </p:blipFill>
        <p:spPr bwMode="auto">
          <a:xfrm>
            <a:off x="1052769" y="502679"/>
            <a:ext cx="502197" cy="1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http://www.unit5.org/cms/lib03/IL01905100/Centricity/Domain/1442/Base-10%20Blocks.pn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t="21020" r="89671" b="36939"/>
          <a:stretch/>
        </p:blipFill>
        <p:spPr bwMode="auto">
          <a:xfrm>
            <a:off x="1737454" y="645891"/>
            <a:ext cx="367841" cy="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45" y="27316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991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hemailbox.com/storage/storage/thumbnails/36389_0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9185" y="-1049185"/>
            <a:ext cx="704563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000" y="4070903"/>
            <a:ext cx="49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1143" y="4070903"/>
            <a:ext cx="49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5</a:t>
            </a:r>
            <a:endParaRPr lang="en-A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44913" y="4070903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35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7712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hemailbox.com/storage/storage/thumbnails/41346_0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653" y="-1093653"/>
            <a:ext cx="7344230" cy="95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1857829" y="1567543"/>
            <a:ext cx="653142" cy="1901371"/>
          </a:xfrm>
          <a:custGeom>
            <a:avLst/>
            <a:gdLst>
              <a:gd name="connsiteX0" fmla="*/ 29028 w 653142"/>
              <a:gd name="connsiteY0" fmla="*/ 0 h 1901371"/>
              <a:gd name="connsiteX1" fmla="*/ 0 w 653142"/>
              <a:gd name="connsiteY1" fmla="*/ 1901371 h 1901371"/>
              <a:gd name="connsiteX2" fmla="*/ 478971 w 653142"/>
              <a:gd name="connsiteY2" fmla="*/ 1857828 h 1901371"/>
              <a:gd name="connsiteX3" fmla="*/ 653142 w 653142"/>
              <a:gd name="connsiteY3" fmla="*/ 1596571 h 1901371"/>
              <a:gd name="connsiteX4" fmla="*/ 624114 w 653142"/>
              <a:gd name="connsiteY4" fmla="*/ 261257 h 1901371"/>
              <a:gd name="connsiteX5" fmla="*/ 420914 w 653142"/>
              <a:gd name="connsiteY5" fmla="*/ 72571 h 1901371"/>
              <a:gd name="connsiteX6" fmla="*/ 232228 w 653142"/>
              <a:gd name="connsiteY6" fmla="*/ 29028 h 1901371"/>
              <a:gd name="connsiteX7" fmla="*/ 29028 w 653142"/>
              <a:gd name="connsiteY7" fmla="*/ 0 h 190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142" h="1901371">
                <a:moveTo>
                  <a:pt x="29028" y="0"/>
                </a:moveTo>
                <a:lnTo>
                  <a:pt x="0" y="1901371"/>
                </a:lnTo>
                <a:lnTo>
                  <a:pt x="478971" y="1857828"/>
                </a:lnTo>
                <a:lnTo>
                  <a:pt x="653142" y="1596571"/>
                </a:lnTo>
                <a:lnTo>
                  <a:pt x="624114" y="261257"/>
                </a:lnTo>
                <a:lnTo>
                  <a:pt x="420914" y="72571"/>
                </a:lnTo>
                <a:lnTo>
                  <a:pt x="232228" y="29028"/>
                </a:lnTo>
                <a:lnTo>
                  <a:pt x="29028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 rot="16200000">
            <a:off x="3004457" y="2009875"/>
            <a:ext cx="49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1</a:t>
            </a:r>
            <a:endParaRPr lang="en-AU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004457" y="1305933"/>
            <a:ext cx="49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2</a:t>
            </a:r>
            <a:endParaRPr lang="en-AU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884715" y="518532"/>
            <a:ext cx="73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12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7137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16200000">
            <a:off x="1143002" y="-1143001"/>
            <a:ext cx="6857998" cy="9144001"/>
            <a:chOff x="1143002" y="-1143001"/>
            <a:chExt cx="6857998" cy="9144001"/>
          </a:xfrm>
        </p:grpSpPr>
        <p:pic>
          <p:nvPicPr>
            <p:cNvPr id="15362" name="Picture 2" descr="http://www.themailbox.com/storage/storage/thumbnails/12786_0_L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2" y="-1143001"/>
              <a:ext cx="6857998" cy="914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98172" y="-203200"/>
              <a:ext cx="3120571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AU" dirty="0" smtClean="0">
                  <a:latin typeface="Comic Sans MS" panose="030F0702030302020204" pitchFamily="66" charset="0"/>
                </a:rPr>
                <a:t>Circle groups of ten</a:t>
              </a:r>
            </a:p>
            <a:p>
              <a:endParaRPr lang="en-AU" dirty="0" smtClean="0">
                <a:latin typeface="Comic Sans MS" panose="030F0702030302020204" pitchFamily="66" charset="0"/>
              </a:endParaRPr>
            </a:p>
            <a:p>
              <a:r>
                <a:rPr lang="en-AU" dirty="0" smtClean="0">
                  <a:latin typeface="Comic Sans MS" panose="030F0702030302020204" pitchFamily="66" charset="0"/>
                </a:rPr>
                <a:t>2. Count the tens and ones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776686" y="5921829"/>
              <a:ext cx="1857828" cy="137885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6686" y="6009965"/>
              <a:ext cx="1857828" cy="12718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8438" r="21093" b="43025"/>
            <a:stretch/>
          </p:blipFill>
          <p:spPr>
            <a:xfrm>
              <a:off x="5921829" y="6005656"/>
              <a:ext cx="566058" cy="72466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 rot="16200000">
            <a:off x="3367313" y="5654711"/>
            <a:ext cx="49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1</a:t>
            </a:r>
            <a:endParaRPr lang="en-AU" sz="2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367313" y="4950769"/>
            <a:ext cx="49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2</a:t>
            </a:r>
            <a:endParaRPr lang="en-AU" sz="2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247571" y="4163368"/>
            <a:ext cx="73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12</a:t>
            </a:r>
            <a:endParaRPr lang="en-AU" sz="2400" dirty="0"/>
          </a:p>
        </p:txBody>
      </p:sp>
      <p:sp>
        <p:nvSpPr>
          <p:cNvPr id="9" name="Freeform 8"/>
          <p:cNvSpPr/>
          <p:nvPr/>
        </p:nvSpPr>
        <p:spPr>
          <a:xfrm>
            <a:off x="2423886" y="4862286"/>
            <a:ext cx="1117600" cy="827314"/>
          </a:xfrm>
          <a:custGeom>
            <a:avLst/>
            <a:gdLst>
              <a:gd name="connsiteX0" fmla="*/ 0 w 1117600"/>
              <a:gd name="connsiteY0" fmla="*/ 87085 h 827314"/>
              <a:gd name="connsiteX1" fmla="*/ 14514 w 1117600"/>
              <a:gd name="connsiteY1" fmla="*/ 827314 h 827314"/>
              <a:gd name="connsiteX2" fmla="*/ 1117600 w 1117600"/>
              <a:gd name="connsiteY2" fmla="*/ 725714 h 827314"/>
              <a:gd name="connsiteX3" fmla="*/ 1117600 w 1117600"/>
              <a:gd name="connsiteY3" fmla="*/ 537028 h 827314"/>
              <a:gd name="connsiteX4" fmla="*/ 1001485 w 1117600"/>
              <a:gd name="connsiteY4" fmla="*/ 478971 h 827314"/>
              <a:gd name="connsiteX5" fmla="*/ 841828 w 1117600"/>
              <a:gd name="connsiteY5" fmla="*/ 449943 h 827314"/>
              <a:gd name="connsiteX6" fmla="*/ 827314 w 1117600"/>
              <a:gd name="connsiteY6" fmla="*/ 261257 h 827314"/>
              <a:gd name="connsiteX7" fmla="*/ 711200 w 1117600"/>
              <a:gd name="connsiteY7" fmla="*/ 0 h 827314"/>
              <a:gd name="connsiteX8" fmla="*/ 101600 w 1117600"/>
              <a:gd name="connsiteY8" fmla="*/ 116114 h 827314"/>
              <a:gd name="connsiteX9" fmla="*/ 0 w 1117600"/>
              <a:gd name="connsiteY9" fmla="*/ 87085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7600" h="827314">
                <a:moveTo>
                  <a:pt x="0" y="87085"/>
                </a:moveTo>
                <a:lnTo>
                  <a:pt x="14514" y="827314"/>
                </a:lnTo>
                <a:lnTo>
                  <a:pt x="1117600" y="725714"/>
                </a:lnTo>
                <a:lnTo>
                  <a:pt x="1117600" y="537028"/>
                </a:lnTo>
                <a:lnTo>
                  <a:pt x="1001485" y="478971"/>
                </a:lnTo>
                <a:lnTo>
                  <a:pt x="841828" y="449943"/>
                </a:lnTo>
                <a:lnTo>
                  <a:pt x="827314" y="261257"/>
                </a:lnTo>
                <a:lnTo>
                  <a:pt x="711200" y="0"/>
                </a:lnTo>
                <a:lnTo>
                  <a:pt x="101600" y="116114"/>
                </a:lnTo>
                <a:lnTo>
                  <a:pt x="0" y="8708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0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ath-aids.com/images/place-bloc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59394" y="-1376549"/>
            <a:ext cx="6875153" cy="959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5143" y="116114"/>
            <a:ext cx="769257" cy="65314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7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s-media-cache-ak0.pinimg.com/236x/24/01/9f/24019f79da60610a5712fe327c0ec5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3" y="-1143001"/>
            <a:ext cx="6858000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2ndgradeworksheets.net/placevalue/placevalue2onestenshundre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1767" y="-1101767"/>
            <a:ext cx="7492010" cy="96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200" y="188686"/>
            <a:ext cx="682171" cy="2641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0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00.edu-cdn.com/worksheet-image/620090/practice-test-place-place-valu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4283" y="-1034284"/>
            <a:ext cx="707543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ownloads.bbc.co.uk/skillswise/maths/ma02symb/images/ma02symb-l1-w-using-place-value-to-change-numbers-752x1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74549" y="-1643063"/>
            <a:ext cx="7162800" cy="1014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609600" cy="669108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30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http://www.math-salamanders.com/image-files/1st-grade-math-worksheets-place-value-tens-ones-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6" b="9379"/>
          <a:stretch/>
        </p:blipFill>
        <p:spPr bwMode="auto">
          <a:xfrm rot="5400000">
            <a:off x="388830" y="-261624"/>
            <a:ext cx="7962229" cy="74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9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0476" y="5612309"/>
            <a:ext cx="8882901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latin typeface="Comic Sans MS" panose="030F0702030302020204" pitchFamily="66" charset="0"/>
              </a:rPr>
              <a:t>make that number!</a:t>
            </a:r>
            <a:endParaRPr lang="en-AU" sz="4400" dirty="0">
              <a:latin typeface="Comic Sans MS" panose="030F0702030302020204" pitchFamily="66" charset="0"/>
            </a:endParaRPr>
          </a:p>
        </p:txBody>
      </p:sp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11" y="1611630"/>
            <a:ext cx="4063773" cy="23774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80857" y="1566384"/>
            <a:ext cx="3253329" cy="241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2" name="Group 21"/>
          <p:cNvGrpSpPr/>
          <p:nvPr/>
        </p:nvGrpSpPr>
        <p:grpSpPr>
          <a:xfrm>
            <a:off x="5463043" y="2574019"/>
            <a:ext cx="1194448" cy="1208110"/>
            <a:chOff x="5621164" y="-79170"/>
            <a:chExt cx="1281102" cy="160475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74051" r="75102"/>
            <a:stretch/>
          </p:blipFill>
          <p:spPr>
            <a:xfrm rot="678782">
              <a:off x="5621164" y="692634"/>
              <a:ext cx="1185764" cy="83294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74051" r="75102"/>
            <a:stretch/>
          </p:blipFill>
          <p:spPr>
            <a:xfrm rot="678782">
              <a:off x="5716502" y="-79170"/>
              <a:ext cx="1185764" cy="83294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27169" t="74051" r="50119"/>
          <a:stretch/>
        </p:blipFill>
        <p:spPr>
          <a:xfrm rot="678782">
            <a:off x="6488598" y="3348163"/>
            <a:ext cx="1008506" cy="6270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l="27169" t="74051" r="50119"/>
          <a:stretch/>
        </p:blipFill>
        <p:spPr>
          <a:xfrm rot="678782">
            <a:off x="6504074" y="2800217"/>
            <a:ext cx="1008506" cy="6270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27169" t="74051" r="50119"/>
          <a:stretch/>
        </p:blipFill>
        <p:spPr>
          <a:xfrm rot="678782">
            <a:off x="6624283" y="2227484"/>
            <a:ext cx="1008506" cy="6270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58380" t="74051" r="32654"/>
          <a:stretch/>
        </p:blipFill>
        <p:spPr>
          <a:xfrm rot="678782">
            <a:off x="7525240" y="2778401"/>
            <a:ext cx="655677" cy="10327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/>
          <a:srcRect l="80992" t="78648" r="5979" b="6986"/>
          <a:stretch/>
        </p:blipFill>
        <p:spPr>
          <a:xfrm rot="678782">
            <a:off x="8070469" y="3356812"/>
            <a:ext cx="578568" cy="3471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/>
          <a:srcRect l="80992" t="78648" r="5979" b="6986"/>
          <a:stretch/>
        </p:blipFill>
        <p:spPr>
          <a:xfrm rot="678782">
            <a:off x="8191646" y="2969110"/>
            <a:ext cx="578568" cy="3471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l="80992" t="78648" r="5979" b="6986"/>
          <a:stretch/>
        </p:blipFill>
        <p:spPr>
          <a:xfrm rot="678782">
            <a:off x="8386379" y="3326930"/>
            <a:ext cx="578568" cy="34715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397087" y="1508255"/>
            <a:ext cx="185914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400" spc="3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2</a:t>
            </a:r>
            <a:r>
              <a:rPr lang="en-AU" sz="4400" spc="3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</a:t>
            </a:r>
            <a:r>
              <a:rPr lang="en-AU" sz="4400" spc="300" dirty="0" smtClean="0">
                <a:solidFill>
                  <a:srgbClr val="33CCCC"/>
                </a:solidFill>
                <a:latin typeface="Comic Sans MS" panose="030F0702030302020204" pitchFamily="66" charset="0"/>
              </a:rPr>
              <a:t>1</a:t>
            </a:r>
            <a:r>
              <a:rPr lang="en-AU" sz="4400" spc="3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AU" sz="4400" spc="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/>
          <a:srcRect l="80992" t="78648" r="5979" b="6986"/>
          <a:stretch/>
        </p:blipFill>
        <p:spPr>
          <a:xfrm rot="678782">
            <a:off x="7853561" y="3068249"/>
            <a:ext cx="578568" cy="34715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31711" y="4007765"/>
            <a:ext cx="4059249" cy="369332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online game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76333" y="4007765"/>
            <a:ext cx="3257853" cy="369332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blocks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/>
          <a:srcRect b="51491"/>
          <a:stretch/>
        </p:blipFill>
        <p:spPr>
          <a:xfrm>
            <a:off x="5705667" y="831157"/>
            <a:ext cx="2971800" cy="74390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/>
          <a:srcRect l="26075" b="51491"/>
          <a:stretch/>
        </p:blipFill>
        <p:spPr>
          <a:xfrm>
            <a:off x="715042" y="846353"/>
            <a:ext cx="2196919" cy="74390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705667" y="1286035"/>
            <a:ext cx="2971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200" dirty="0" smtClean="0">
                <a:latin typeface="Comic Sans MS" panose="030F0702030302020204" pitchFamily="66" charset="0"/>
              </a:rPr>
              <a:t>Mary	John</a:t>
            </a:r>
            <a:r>
              <a:rPr lang="en-AU" sz="1200" dirty="0">
                <a:latin typeface="Comic Sans MS" panose="030F0702030302020204" pitchFamily="66" charset="0"/>
              </a:rPr>
              <a:t> </a:t>
            </a:r>
            <a:r>
              <a:rPr lang="en-AU" sz="1200" dirty="0" smtClean="0">
                <a:latin typeface="Comic Sans MS" panose="030F0702030302020204" pitchFamily="66" charset="0"/>
              </a:rPr>
              <a:t>     Jack            Jo	</a:t>
            </a:r>
            <a:endParaRPr lang="en-AU" sz="1200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51998" y="1361626"/>
            <a:ext cx="31565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200" dirty="0" smtClean="0">
                <a:latin typeface="Comic Sans MS" panose="030F0702030302020204" pitchFamily="66" charset="0"/>
              </a:rPr>
              <a:t>	Alex        Liz           Owen	</a:t>
            </a:r>
            <a:endParaRPr lang="en-AU" sz="1200" dirty="0">
              <a:latin typeface="Comic Sans MS" panose="030F0702030302020204" pitchFamily="66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47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59" y="5678181"/>
            <a:ext cx="8447133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latin typeface="Comic Sans MS" panose="030F0702030302020204" pitchFamily="66" charset="0"/>
              </a:rPr>
              <a:t>block bingo</a:t>
            </a:r>
            <a:endParaRPr lang="en-AU" sz="4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430" y="399503"/>
            <a:ext cx="7098029" cy="52786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92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193403"/>
            <a:ext cx="7572375" cy="564923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7019" y="5651317"/>
            <a:ext cx="8447133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latin typeface="Comic Sans MS" panose="030F0702030302020204" pitchFamily="66" charset="0"/>
              </a:rPr>
              <a:t>aerobic numbers</a:t>
            </a:r>
            <a:endParaRPr lang="en-A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83"/>
            <a:ext cx="9035055" cy="5438103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559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38" y="295555"/>
            <a:ext cx="7386455" cy="5609645"/>
          </a:xfrm>
          <a:prstGeom prst="rect">
            <a:avLst/>
          </a:prstGeom>
        </p:spPr>
      </p:pic>
      <p:sp>
        <p:nvSpPr>
          <p:cNvPr id="4" name="TextBox 3">
            <a:hlinkClick r:id="rId4" action="ppaction://hlinkpres?slideindex=1&amp;slidetitle="/>
          </p:cNvPr>
          <p:cNvSpPr txBox="1"/>
          <p:nvPr/>
        </p:nvSpPr>
        <p:spPr>
          <a:xfrm>
            <a:off x="1286419" y="5202025"/>
            <a:ext cx="179968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easy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hlinkClick r:id="rId5" action="ppaction://hlinkpres?slideindex=1&amp;slidetitle="/>
          </p:cNvPr>
          <p:cNvSpPr txBox="1"/>
          <p:nvPr/>
        </p:nvSpPr>
        <p:spPr>
          <a:xfrm>
            <a:off x="6098972" y="5202025"/>
            <a:ext cx="179968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hard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059" y="5687401"/>
            <a:ext cx="8447133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latin typeface="Comic Sans MS" panose="030F0702030302020204" pitchFamily="66" charset="0"/>
              </a:rPr>
              <a:t>guess that number!</a:t>
            </a:r>
            <a:endParaRPr lang="en-AU" sz="4400" dirty="0">
              <a:latin typeface="Comic Sans MS" panose="030F0702030302020204" pitchFamily="66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36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454" y="2899539"/>
            <a:ext cx="3618678" cy="27887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059" y="5688333"/>
            <a:ext cx="8447133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latin typeface="Comic Sans MS" panose="030F0702030302020204" pitchFamily="66" charset="0"/>
              </a:rPr>
              <a:t>worksheets</a:t>
            </a:r>
            <a:endParaRPr lang="en-AU" sz="4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06337">
            <a:off x="85812" y="1768874"/>
            <a:ext cx="3773075" cy="2907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00422">
            <a:off x="5245168" y="968041"/>
            <a:ext cx="3797200" cy="2721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950" y="6381750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996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5" y="0"/>
            <a:ext cx="731615" cy="11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49903">
            <a:off x="346027" y="2953010"/>
            <a:ext cx="4383088" cy="328308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5400000">
            <a:off x="4132049" y="2108730"/>
            <a:ext cx="5576669" cy="3393749"/>
            <a:chOff x="4447775" y="5094166"/>
            <a:chExt cx="5023093" cy="26195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74051"/>
            <a:stretch/>
          </p:blipFill>
          <p:spPr>
            <a:xfrm rot="678782">
              <a:off x="4447775" y="6880772"/>
              <a:ext cx="4762500" cy="8329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b="41992"/>
            <a:stretch/>
          </p:blipFill>
          <p:spPr>
            <a:xfrm rot="678782">
              <a:off x="4708368" y="5094166"/>
              <a:ext cx="4762500" cy="186202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-86221" y="-223318"/>
            <a:ext cx="562356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counting columns</a:t>
            </a:r>
            <a:endParaRPr lang="en-US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63232" y="393577"/>
            <a:ext cx="9144000" cy="6346825"/>
            <a:chOff x="664" y="978"/>
            <a:chExt cx="3740" cy="35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664" y="978"/>
              <a:ext cx="935" cy="88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AU" altLang="en-US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599" y="978"/>
              <a:ext cx="935" cy="8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AU" altLang="en-US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534" y="978"/>
              <a:ext cx="935" cy="88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AU" altLang="en-US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469" y="978"/>
              <a:ext cx="935" cy="8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AU" altLang="en-US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64" y="1867"/>
              <a:ext cx="935" cy="8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AU" alt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599" y="1867"/>
              <a:ext cx="935" cy="88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AU" alt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2534" y="1867"/>
              <a:ext cx="935" cy="8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AU" alt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469" y="1867"/>
              <a:ext cx="935" cy="88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AU" alt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664" y="2756"/>
              <a:ext cx="935" cy="88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AU" alt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599" y="2756"/>
              <a:ext cx="935" cy="8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AU" altLang="en-US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2534" y="2756"/>
              <a:ext cx="935" cy="88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AU" altLang="en-US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3469" y="2756"/>
              <a:ext cx="935" cy="8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AU" altLang="en-US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664" y="3645"/>
              <a:ext cx="3740" cy="8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AU" altLang="en-US" sz="10000" b="1">
                  <a:latin typeface="Comic Sans MS" pitchFamily="66" charset="0"/>
                </a:rPr>
                <a:t>finished</a:t>
              </a:r>
              <a:endParaRPr lang="en-US" altLang="en-US" sz="10000" b="1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2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4060</TotalTime>
  <Words>859</Words>
  <Application>Microsoft Office PowerPoint</Application>
  <PresentationFormat>On-screen Show (4:3)</PresentationFormat>
  <Paragraphs>107</Paragraphs>
  <Slides>29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</dc:title>
  <dc:creator>ms</dc:creator>
  <cp:lastModifiedBy>Rachael Bowen</cp:lastModifiedBy>
  <cp:revision>66</cp:revision>
  <cp:lastPrinted>2016-05-17T00:27:14Z</cp:lastPrinted>
  <dcterms:created xsi:type="dcterms:W3CDTF">2015-09-28T00:24:13Z</dcterms:created>
  <dcterms:modified xsi:type="dcterms:W3CDTF">2016-05-25T10:25:59Z</dcterms:modified>
</cp:coreProperties>
</file>