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3" r:id="rId4"/>
    <p:sldId id="260" r:id="rId5"/>
    <p:sldId id="257" r:id="rId6"/>
    <p:sldId id="259" r:id="rId7"/>
    <p:sldId id="258" r:id="rId8"/>
    <p:sldId id="261" r:id="rId9"/>
    <p:sldId id="263" r:id="rId10"/>
    <p:sldId id="262" r:id="rId11"/>
    <p:sldId id="272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54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357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2549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3706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6455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5595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9215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669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183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079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239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33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189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016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90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891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711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51405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8630" y="908720"/>
            <a:ext cx="4754828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guess</a:t>
            </a:r>
          </a:p>
          <a:p>
            <a:pPr algn="ctr"/>
            <a:r>
              <a:rPr lang="en-US" sz="9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that </a:t>
            </a:r>
          </a:p>
          <a:p>
            <a:pPr algn="ctr"/>
            <a:r>
              <a:rPr lang="en-US" sz="9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number</a:t>
            </a:r>
            <a:endParaRPr lang="en-US" sz="9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819" y="1387185"/>
            <a:ext cx="2018501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en-US" sz="25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3458" y="1514185"/>
            <a:ext cx="2018501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en-US" sz="25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77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8440" y="1546401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201</a:t>
            </a:r>
            <a:endParaRPr lang="en-US" sz="25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974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3379" y="1357243"/>
            <a:ext cx="378821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22</a:t>
            </a:r>
            <a:endParaRPr lang="en-US" sz="2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591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6546" y="1340768"/>
            <a:ext cx="378821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</a:t>
            </a:r>
            <a:endParaRPr lang="en-US" sz="2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77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2584" y="1556792"/>
            <a:ext cx="343555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72</a:t>
            </a:r>
            <a:endParaRPr lang="en-US" sz="25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49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4010" y="1772816"/>
            <a:ext cx="343555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22</a:t>
            </a:r>
            <a:endParaRPr lang="en-US" sz="25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6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8256" y="836712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5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700</a:t>
            </a:r>
            <a:endParaRPr lang="en-US" sz="25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658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9799" y="1556793"/>
            <a:ext cx="343555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73</a:t>
            </a:r>
            <a:endParaRPr lang="en-US" sz="25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86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72584" y="1556792"/>
            <a:ext cx="343555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</a:t>
            </a:r>
            <a:r>
              <a:rPr lang="en-US" sz="25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0</a:t>
            </a:r>
            <a:endParaRPr lang="en-US" sz="25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32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4402" y="764704"/>
            <a:ext cx="343555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14</a:t>
            </a:r>
            <a:endParaRPr lang="en-US" sz="2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4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0716" y="1124744"/>
            <a:ext cx="377539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19</a:t>
            </a:r>
            <a:endParaRPr lang="en-US" sz="25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17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2584" y="1556792"/>
            <a:ext cx="343555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72</a:t>
            </a:r>
            <a:endParaRPr lang="en-US" sz="25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770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692696"/>
            <a:ext cx="5061002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100</a:t>
            </a:r>
            <a:endParaRPr lang="en-US" sz="2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41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791" y="908720"/>
            <a:ext cx="3512501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</a:t>
            </a:r>
            <a:r>
              <a:rPr lang="en-US" sz="25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8</a:t>
            </a:r>
            <a:endParaRPr lang="en-US" sz="25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74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4340" y="1491019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300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46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52012" y="908720"/>
            <a:ext cx="343555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5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</a:t>
            </a:r>
            <a:r>
              <a:rPr lang="en-US" sz="25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endParaRPr lang="en-US" sz="25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36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8176" y="1582346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102</a:t>
            </a:r>
            <a:endParaRPr lang="en-US" sz="25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259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0634" y="1124744"/>
            <a:ext cx="343555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91</a:t>
            </a:r>
            <a:endParaRPr lang="en-US" sz="25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99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545</Words>
  <Application>Microsoft Office PowerPoint</Application>
  <PresentationFormat>On-screen Show (4:3)</PresentationFormat>
  <Paragraphs>40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Jacinta Dabbs</dc:creator>
  <cp:lastModifiedBy>Rachael Bowen</cp:lastModifiedBy>
  <cp:revision>5</cp:revision>
  <dcterms:created xsi:type="dcterms:W3CDTF">2016-02-11T02:21:32Z</dcterms:created>
  <dcterms:modified xsi:type="dcterms:W3CDTF">2016-05-25T10:29:32Z</dcterms:modified>
</cp:coreProperties>
</file>