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3" r:id="rId5"/>
    <p:sldId id="257" r:id="rId6"/>
    <p:sldId id="260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54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57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2549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706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455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5595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9215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669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83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79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39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33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189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016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90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891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711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442A349-366D-4553-8121-6A034DFC5341}" type="datetimeFigureOut">
              <a:rPr lang="en-AU" smtClean="0"/>
              <a:t>25/05/2016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19702-AC09-4419-8023-F408409441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1405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8630" y="908720"/>
            <a:ext cx="4754828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guess</a:t>
            </a:r>
          </a:p>
          <a:p>
            <a:pPr algn="ctr"/>
            <a:r>
              <a:rPr lang="en-US" sz="9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that </a:t>
            </a:r>
          </a:p>
          <a:p>
            <a:pPr algn="ctr"/>
            <a:r>
              <a:rPr lang="en-US" sz="9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number</a:t>
            </a:r>
            <a:endParaRPr lang="en-US" sz="9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819" y="1387185"/>
            <a:ext cx="201850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en-US" sz="2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3458" y="1514185"/>
            <a:ext cx="201850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</a:t>
            </a:r>
            <a:endParaRPr lang="en-US" sz="2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77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8440" y="1546401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222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974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3035" y="1124744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901</a:t>
            </a:r>
            <a:endParaRPr lang="en-US" sz="25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899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3498" y="1392723"/>
            <a:ext cx="7391768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1005</a:t>
            </a:r>
            <a:endParaRPr lang="en-US" sz="2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077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0622" y="1504837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721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749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6411" y="1772816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122</a:t>
            </a:r>
            <a:endParaRPr lang="en-US" sz="25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36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83565" y="1314694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5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970</a:t>
            </a:r>
            <a:endParaRPr lang="en-US" sz="25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658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7872" y="1629530"/>
            <a:ext cx="343555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73</a:t>
            </a:r>
            <a:endParaRPr lang="en-US" sz="25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086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42739" y="1473665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309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932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8557" y="1544022"/>
            <a:ext cx="5513048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114</a:t>
            </a:r>
            <a:endParaRPr lang="en-US" sz="2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3035" y="1124744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700</a:t>
            </a:r>
            <a:endParaRPr lang="en-US" sz="25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717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7350" y="1496632"/>
            <a:ext cx="5589992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102</a:t>
            </a:r>
            <a:endParaRPr lang="en-US" sz="25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91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7794" y="1463274"/>
            <a:ext cx="7366120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9008</a:t>
            </a:r>
            <a:endParaRPr lang="en-US" sz="25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770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2956" y="908720"/>
            <a:ext cx="5686172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306</a:t>
            </a:r>
            <a:endParaRPr lang="en-US" sz="25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274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7705" y="692696"/>
            <a:ext cx="5513048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104</a:t>
            </a:r>
            <a:endParaRPr lang="en-US" sz="2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555" y="15240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341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6732" y="908720"/>
            <a:ext cx="7366120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5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2112</a:t>
            </a:r>
            <a:endParaRPr lang="en-US" sz="25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36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341" y="1491019"/>
            <a:ext cx="5570756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411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04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0495" y="1582346"/>
            <a:ext cx="7366120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5012</a:t>
            </a:r>
            <a:endParaRPr lang="en-US" sz="25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155" y="0"/>
            <a:ext cx="1093788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950" y="6381750"/>
            <a:ext cx="8856663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dirty="0"/>
              <a:t>This document is released under Creative Commons License Attribution 4.0 International. Please feel free to share and adapt this document with appropriate credit to Giant Steps School.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259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545</Words>
  <Application>Microsoft Office PowerPoint</Application>
  <PresentationFormat>On-screen Show (4:3)</PresentationFormat>
  <Paragraphs>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Jacinta Dabbs</dc:creator>
  <cp:lastModifiedBy>Rachael Bowen</cp:lastModifiedBy>
  <cp:revision>7</cp:revision>
  <dcterms:created xsi:type="dcterms:W3CDTF">2016-02-11T02:21:32Z</dcterms:created>
  <dcterms:modified xsi:type="dcterms:W3CDTF">2016-05-25T10:31:45Z</dcterms:modified>
</cp:coreProperties>
</file>