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9" r:id="rId2"/>
    <p:sldId id="260" r:id="rId3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BBEDC-3485-45A5-9AE0-16B3A833E4BD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1D8A2-04A5-4CCB-A34B-DE2EDE81EA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928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WITH ANIMATIONS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1D8A2-04A5-4CCB-A34B-DE2EDE81EAA9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652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WITHOUT</a:t>
            </a:r>
            <a:r>
              <a:rPr lang="en-AU" baseline="0" dirty="0" smtClean="0"/>
              <a:t> ANIMATIONS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1D8A2-04A5-4CCB-A34B-DE2EDE81EAA9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7994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026D4-E605-4BC3-B7F3-82FDAF457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31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75F04-E630-4C81-A1CC-10CAAEE8E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EFB03-B34A-4142-BF7A-C651390E7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8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015FB-DA1B-4EB0-BF90-5E5B8AF77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5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B5993-26BC-4C33-B30B-33703A319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5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CF1A3-0F3A-4C11-B4B5-725782818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24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64AD5-5A00-4FBC-95E4-97FB8EFF7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17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9DFC2-97E1-46FA-8FFB-7B232BE02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39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558FF-A6BC-4FE4-BA0A-883E7EE89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2B20F-453E-4CDA-BC1C-7F978F12F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9BB46-9C11-401F-984E-F7B0E0A86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6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C82CADA-9868-417B-96CE-1B17C239D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microsoft.com/office/2007/relationships/media" Target="../media/media2.WAV"/><Relationship Id="rId21" Type="http://schemas.openxmlformats.org/officeDocument/2006/relationships/image" Target="../media/image9.png"/><Relationship Id="rId7" Type="http://schemas.microsoft.com/office/2007/relationships/media" Target="../media/media4.WAV"/><Relationship Id="rId12" Type="http://schemas.openxmlformats.org/officeDocument/2006/relationships/notesSlide" Target="../notesSlides/notesSlide1.xml"/><Relationship Id="rId17" Type="http://schemas.openxmlformats.org/officeDocument/2006/relationships/image" Target="../media/image5.png"/><Relationship Id="rId2" Type="http://schemas.openxmlformats.org/officeDocument/2006/relationships/audio" Target="../media/media1.WAV"/><Relationship Id="rId16" Type="http://schemas.openxmlformats.org/officeDocument/2006/relationships/image" Target="../media/image4.gif"/><Relationship Id="rId20" Type="http://schemas.openxmlformats.org/officeDocument/2006/relationships/image" Target="../media/image8.gif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1.xml"/><Relationship Id="rId24" Type="http://schemas.openxmlformats.org/officeDocument/2006/relationships/image" Target="../media/image12.png"/><Relationship Id="rId5" Type="http://schemas.microsoft.com/office/2007/relationships/media" Target="../media/media3.WAV"/><Relationship Id="rId15" Type="http://schemas.openxmlformats.org/officeDocument/2006/relationships/image" Target="../media/image3.gif"/><Relationship Id="rId23" Type="http://schemas.openxmlformats.org/officeDocument/2006/relationships/image" Target="../media/image11.wmf"/><Relationship Id="rId10" Type="http://schemas.openxmlformats.org/officeDocument/2006/relationships/audio" Target="../media/media5.WAV"/><Relationship Id="rId19" Type="http://schemas.openxmlformats.org/officeDocument/2006/relationships/image" Target="../media/image7.png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2.gif"/><Relationship Id="rId22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justiceforcole.com/images/cole_s_fingernails_5_weeks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3" b="8"/>
          <a:stretch>
            <a:fillRect/>
          </a:stretch>
        </p:blipFill>
        <p:spPr bwMode="auto">
          <a:xfrm rot="10800000">
            <a:off x="152400" y="2008188"/>
            <a:ext cx="4572000" cy="484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42"/>
          <p:cNvGrpSpPr>
            <a:grpSpLocks/>
          </p:cNvGrpSpPr>
          <p:nvPr/>
        </p:nvGrpSpPr>
        <p:grpSpPr bwMode="auto">
          <a:xfrm>
            <a:off x="3886200" y="5562600"/>
            <a:ext cx="579438" cy="914400"/>
            <a:chOff x="2448" y="3504"/>
            <a:chExt cx="365" cy="576"/>
          </a:xfrm>
        </p:grpSpPr>
        <p:sp>
          <p:nvSpPr>
            <p:cNvPr id="6171" name="Text Box 12"/>
            <p:cNvSpPr txBox="1">
              <a:spLocks noChangeArrowheads="1"/>
            </p:cNvSpPr>
            <p:nvPr/>
          </p:nvSpPr>
          <p:spPr bwMode="auto">
            <a:xfrm>
              <a:off x="2496" y="3504"/>
              <a:ext cx="317" cy="3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AU" sz="2800" noProof="1">
                  <a:latin typeface="Century Gothic" pitchFamily="34" charset="0"/>
                </a:rPr>
                <a:t>5</a:t>
              </a:r>
              <a:endParaRPr lang="en-US"/>
            </a:p>
          </p:txBody>
        </p:sp>
        <p:pic>
          <p:nvPicPr>
            <p:cNvPr id="6172" name="Picture 13" descr="http://www.justiceforcole.com/images/cole_s_fingernails_5_weeks.bmp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3" t="92921" r="77519" b="4721"/>
            <a:stretch>
              <a:fillRect/>
            </a:stretch>
          </p:blipFill>
          <p:spPr bwMode="auto">
            <a:xfrm rot="-7680955">
              <a:off x="2340" y="3900"/>
              <a:ext cx="28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37"/>
          <p:cNvGrpSpPr>
            <a:grpSpLocks/>
          </p:cNvGrpSpPr>
          <p:nvPr/>
        </p:nvGrpSpPr>
        <p:grpSpPr bwMode="auto">
          <a:xfrm>
            <a:off x="2286000" y="2362200"/>
            <a:ext cx="503238" cy="723900"/>
            <a:chOff x="1440" y="1488"/>
            <a:chExt cx="317" cy="456"/>
          </a:xfrm>
        </p:grpSpPr>
        <p:sp>
          <p:nvSpPr>
            <p:cNvPr id="6169" name="Text Box 15"/>
            <p:cNvSpPr txBox="1">
              <a:spLocks noChangeArrowheads="1"/>
            </p:cNvSpPr>
            <p:nvPr/>
          </p:nvSpPr>
          <p:spPr bwMode="auto">
            <a:xfrm>
              <a:off x="1440" y="1488"/>
              <a:ext cx="317" cy="3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AU" sz="2800" noProof="1">
                  <a:latin typeface="Century Gothic" pitchFamily="34" charset="0"/>
                </a:rPr>
                <a:t>3</a:t>
              </a:r>
              <a:endParaRPr lang="en-US"/>
            </a:p>
          </p:txBody>
        </p:sp>
        <p:pic>
          <p:nvPicPr>
            <p:cNvPr id="6170" name="Picture 16" descr="http://www.justiceforcole.com/images/cole_s_fingernails_5_weeks.bmp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3" t="92921" r="77519" b="4721"/>
            <a:stretch>
              <a:fillRect/>
            </a:stretch>
          </p:blipFill>
          <p:spPr bwMode="auto">
            <a:xfrm rot="-9724325">
              <a:off x="1440" y="1872"/>
              <a:ext cx="28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" name="Group 36"/>
          <p:cNvGrpSpPr>
            <a:grpSpLocks/>
          </p:cNvGrpSpPr>
          <p:nvPr/>
        </p:nvGrpSpPr>
        <p:grpSpPr bwMode="auto">
          <a:xfrm>
            <a:off x="685800" y="3048000"/>
            <a:ext cx="503238" cy="674688"/>
            <a:chOff x="432" y="1920"/>
            <a:chExt cx="317" cy="425"/>
          </a:xfrm>
        </p:grpSpPr>
        <p:sp>
          <p:nvSpPr>
            <p:cNvPr id="6167" name="Text Box 18"/>
            <p:cNvSpPr txBox="1">
              <a:spLocks noChangeArrowheads="1"/>
            </p:cNvSpPr>
            <p:nvPr/>
          </p:nvSpPr>
          <p:spPr bwMode="auto">
            <a:xfrm>
              <a:off x="432" y="1920"/>
              <a:ext cx="317" cy="3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AU" sz="2800" noProof="1">
                  <a:latin typeface="Century Gothic" pitchFamily="34" charset="0"/>
                </a:rPr>
                <a:t>1</a:t>
              </a:r>
              <a:endParaRPr lang="en-US"/>
            </a:p>
          </p:txBody>
        </p:sp>
        <p:pic>
          <p:nvPicPr>
            <p:cNvPr id="6168" name="Picture 19" descr="http://www.justiceforcole.com/images/cole_s_fingernails_5_weeks.bmp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3" t="92921" r="77519" b="4721"/>
            <a:stretch>
              <a:fillRect/>
            </a:stretch>
          </p:blipFill>
          <p:spPr bwMode="auto">
            <a:xfrm rot="-10027500">
              <a:off x="480" y="2285"/>
              <a:ext cx="24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" name="Group 35"/>
          <p:cNvGrpSpPr>
            <a:grpSpLocks/>
          </p:cNvGrpSpPr>
          <p:nvPr/>
        </p:nvGrpSpPr>
        <p:grpSpPr bwMode="auto">
          <a:xfrm>
            <a:off x="1600200" y="2514600"/>
            <a:ext cx="503238" cy="685800"/>
            <a:chOff x="1008" y="1584"/>
            <a:chExt cx="317" cy="432"/>
          </a:xfrm>
        </p:grpSpPr>
        <p:sp>
          <p:nvSpPr>
            <p:cNvPr id="6165" name="Text Box 27"/>
            <p:cNvSpPr txBox="1">
              <a:spLocks noChangeArrowheads="1"/>
            </p:cNvSpPr>
            <p:nvPr/>
          </p:nvSpPr>
          <p:spPr bwMode="auto">
            <a:xfrm>
              <a:off x="1008" y="1584"/>
              <a:ext cx="317" cy="3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AU" sz="2800" noProof="1">
                  <a:latin typeface="Century Gothic" pitchFamily="34" charset="0"/>
                </a:rPr>
                <a:t>2</a:t>
              </a:r>
              <a:endParaRPr lang="en-US"/>
            </a:p>
          </p:txBody>
        </p:sp>
        <p:pic>
          <p:nvPicPr>
            <p:cNvPr id="6166" name="Picture 28" descr="http://www.justiceforcole.com/images/cole_s_fingernails_5_weeks.bmp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3" t="92921" r="77519" b="4721"/>
            <a:stretch>
              <a:fillRect/>
            </a:stretch>
          </p:blipFill>
          <p:spPr bwMode="auto">
            <a:xfrm rot="-10027500">
              <a:off x="1008" y="1944"/>
              <a:ext cx="28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" name="Group 38"/>
          <p:cNvGrpSpPr>
            <a:grpSpLocks/>
          </p:cNvGrpSpPr>
          <p:nvPr/>
        </p:nvGrpSpPr>
        <p:grpSpPr bwMode="auto">
          <a:xfrm>
            <a:off x="2895600" y="2895600"/>
            <a:ext cx="503238" cy="723900"/>
            <a:chOff x="1824" y="1824"/>
            <a:chExt cx="317" cy="456"/>
          </a:xfrm>
        </p:grpSpPr>
        <p:sp>
          <p:nvSpPr>
            <p:cNvPr id="6163" name="Text Box 33"/>
            <p:cNvSpPr txBox="1">
              <a:spLocks noChangeArrowheads="1"/>
            </p:cNvSpPr>
            <p:nvPr/>
          </p:nvSpPr>
          <p:spPr bwMode="auto">
            <a:xfrm>
              <a:off x="1824" y="1824"/>
              <a:ext cx="317" cy="3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AU" sz="2800" noProof="1">
                  <a:latin typeface="Century Gothic" pitchFamily="34" charset="0"/>
                </a:rPr>
                <a:t>4</a:t>
              </a:r>
              <a:endParaRPr lang="en-US"/>
            </a:p>
          </p:txBody>
        </p:sp>
        <p:pic>
          <p:nvPicPr>
            <p:cNvPr id="6164" name="Picture 34" descr="http://www.justiceforcole.com/images/cole_s_fingernails_5_weeks.bmp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3" t="92921" r="77519" b="4721"/>
            <a:stretch>
              <a:fillRect/>
            </a:stretch>
          </p:blipFill>
          <p:spPr bwMode="auto">
            <a:xfrm rot="-9910411">
              <a:off x="1824" y="2208"/>
              <a:ext cx="28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" name="Picture 69" descr="MMAG00290_0000[1]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5825"/>
            <a:ext cx="26670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71" descr="MMj02347270000[1]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3238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84" descr="MMj03157890000[1]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3417888"/>
            <a:ext cx="1577975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MS90311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162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MS913116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34972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MS903132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525" y="714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MS903133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7086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70" descr="MMj03369920000[1]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957763"/>
            <a:ext cx="1909763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MS903134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010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81" descr="MMj03368100000[1]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3" y="5761038"/>
            <a:ext cx="6381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56"/>
          <a:stretch>
            <a:fillRect/>
          </a:stretch>
        </p:blipFill>
        <p:spPr bwMode="auto">
          <a:xfrm>
            <a:off x="0" y="9525"/>
            <a:ext cx="9110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303"/>
            <a:ext cx="16383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00200" y="111618"/>
            <a:ext cx="7391400" cy="47625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This document is released under Creative Commons License Attribution 4.0 International. Please feel free to share and adapt this document with appropriate credit to Giant Steps School.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C 0.05226 -0.06597 0.10452 -0.13195 0.1059 -0.1713 C 0.10729 -0.21088 0.02031 -0.20556 0.00868 -0.23658 C -0.00295 -0.26783 0.03993 -0.32176 0.03629 -0.35695 C 0.03264 -0.39213 -0.00226 -0.44722 -0.01371 -0.44722 C -0.02517 -0.44722 -0.04774 -0.38264 -0.03246 -0.35695 C -0.01719 -0.33148 0.06528 -0.24861 0.0783 -0.29283 C 0.09132 -0.33727 0.05243 -0.5669 0.04601 -0.62361 C 0.03959 -0.68033 0.03976 -0.65648 0.04011 -0.63264 " pathEditMode="relative" ptsTypes="aaaaaaa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795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C 0.05052 -0.03449 0.10104 -0.06898 0.08142 -0.06921 C 0.06181 -0.06945 -0.11215 -0.02917 -0.11771 -0.00116 C -0.12326 0.02685 0.07535 0.12731 0.04809 0.0993 C 0.02083 0.0713 -0.22465 -0.12986 -0.28142 -0.16991 C -0.33819 -0.20995 -0.31563 -0.1757 -0.29306 -0.1412 " pathEditMode="relative" ptsTypes="aaaaaA">
                                      <p:cBhvr>
                                        <p:cTn id="1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549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C 0.06771 -0.08449 0.13541 -0.16898 0.17239 -0.15046 C 0.20937 -0.13194 0.24531 0.09352 0.22153 0.11111 C 0.19774 0.1287 0.05399 0.01644 0.02934 -0.04444 C 0.00469 -0.10532 0.02604 -0.22268 0.07344 -0.2537 C 0.12083 -0.28472 0.28472 -0.27083 0.31371 -0.23009 C 0.34271 -0.18935 0.27951 -0.03356 0.24705 -0.00926 C 0.21458 0.01505 0.14097 -0.03333 0.11944 -0.08495 C 0.09791 -0.13657 0.08281 -0.28217 0.11753 -0.31898 C 0.15225 -0.35579 0.31007 -0.33032 0.3283 -0.30602 C 0.34653 -0.28171 0.25937 -0.13472 0.22743 -0.17268 C 0.19548 -0.21065 0.16632 -0.37199 0.13715 -0.53333 " pathEditMode="relative" ptsTypes="aaaaaaaaaaaA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898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C 0.02587 0.01944 0.05174 0.03889 0.04011 0.06667 C 0.02847 0.09444 -0.0651 0.14606 -0.06962 0.16736 C -0.07413 0.18866 0.01997 0.1706 0.01268 0.19491 C 0.00538 0.21921 -0.11406 0.29028 -0.11371 0.31389 C -0.11337 0.3375 0.01042 0.32106 0.01459 0.33611 C 0.01875 0.35116 -0.08854 0.38426 -0.08837 0.40393 C -0.08819 0.42361 0.02049 0.43796 0.01563 0.4537 C 0.01077 0.46944 -0.11146 0.4706 -0.11771 0.49815 C -0.12396 0.52569 -0.07291 0.57199 -0.0217 0.61852 " pathEditMode="relative" ptsTypes="aaaaaaaaaA">
                                      <p:cBhvr>
                                        <p:cTn id="4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35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C 0.07205 -0.03542 0.14409 -0.0706 0.13524 -0.11389 C 0.12639 -0.15717 -0.04427 -0.25301 -0.05295 -0.26018 C -0.06163 -0.26736 0.08663 -0.17731 0.08333 -0.15694 C 0.08003 -0.13657 -0.09011 -0.17384 -0.07257 -0.13727 C -0.05504 -0.10069 0.17083 0.04676 0.18819 0.06273 C 0.20555 0.07871 -0.00295 -0.07592 0.03125 -0.04074 C 0.06545 -0.00555 0.22916 0.1338 0.39305 0.27315 " pathEditMode="relative" ptsTypes="aaaaaaaA">
                                      <p:cBhvr>
                                        <p:cTn id="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982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justiceforcole.com/images/cole_s_fingernails_5_weeks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1" b="8"/>
          <a:stretch>
            <a:fillRect/>
          </a:stretch>
        </p:blipFill>
        <p:spPr bwMode="auto">
          <a:xfrm rot="10800000">
            <a:off x="152400" y="2008188"/>
            <a:ext cx="4648200" cy="484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3" name="Group 9"/>
          <p:cNvGrpSpPr>
            <a:grpSpLocks/>
          </p:cNvGrpSpPr>
          <p:nvPr/>
        </p:nvGrpSpPr>
        <p:grpSpPr bwMode="auto">
          <a:xfrm>
            <a:off x="3886200" y="5562600"/>
            <a:ext cx="579438" cy="914400"/>
            <a:chOff x="2448" y="3504"/>
            <a:chExt cx="365" cy="576"/>
          </a:xfrm>
        </p:grpSpPr>
        <p:sp>
          <p:nvSpPr>
            <p:cNvPr id="7184" name="Text Box 10"/>
            <p:cNvSpPr txBox="1">
              <a:spLocks noChangeArrowheads="1"/>
            </p:cNvSpPr>
            <p:nvPr/>
          </p:nvSpPr>
          <p:spPr bwMode="auto">
            <a:xfrm>
              <a:off x="2496" y="3504"/>
              <a:ext cx="317" cy="3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AU" sz="2800" noProof="1">
                  <a:latin typeface="Century Gothic" pitchFamily="34" charset="0"/>
                </a:rPr>
                <a:t>5</a:t>
              </a:r>
              <a:endParaRPr lang="en-US"/>
            </a:p>
          </p:txBody>
        </p:sp>
        <p:pic>
          <p:nvPicPr>
            <p:cNvPr id="7185" name="Picture 11" descr="http://www.justiceforcole.com/images/cole_s_fingernails_5_weeks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3" t="92921" r="77519" b="4721"/>
            <a:stretch>
              <a:fillRect/>
            </a:stretch>
          </p:blipFill>
          <p:spPr bwMode="auto">
            <a:xfrm rot="-7680955">
              <a:off x="2340" y="3900"/>
              <a:ext cx="28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56" name="Group 12"/>
          <p:cNvGrpSpPr>
            <a:grpSpLocks/>
          </p:cNvGrpSpPr>
          <p:nvPr/>
        </p:nvGrpSpPr>
        <p:grpSpPr bwMode="auto">
          <a:xfrm>
            <a:off x="2286000" y="2362200"/>
            <a:ext cx="503238" cy="723900"/>
            <a:chOff x="1440" y="1488"/>
            <a:chExt cx="317" cy="456"/>
          </a:xfrm>
        </p:grpSpPr>
        <p:sp>
          <p:nvSpPr>
            <p:cNvPr id="7182" name="Text Box 13"/>
            <p:cNvSpPr txBox="1">
              <a:spLocks noChangeArrowheads="1"/>
            </p:cNvSpPr>
            <p:nvPr/>
          </p:nvSpPr>
          <p:spPr bwMode="auto">
            <a:xfrm>
              <a:off x="1440" y="1488"/>
              <a:ext cx="317" cy="3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AU" sz="2800" noProof="1">
                  <a:latin typeface="Century Gothic" pitchFamily="34" charset="0"/>
                </a:rPr>
                <a:t>3</a:t>
              </a:r>
              <a:endParaRPr lang="en-US"/>
            </a:p>
          </p:txBody>
        </p:sp>
        <p:pic>
          <p:nvPicPr>
            <p:cNvPr id="7183" name="Picture 14" descr="http://www.justiceforcole.com/images/cole_s_fingernails_5_weeks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3" t="92921" r="77519" b="4721"/>
            <a:stretch>
              <a:fillRect/>
            </a:stretch>
          </p:blipFill>
          <p:spPr bwMode="auto">
            <a:xfrm rot="-9724325">
              <a:off x="1440" y="1872"/>
              <a:ext cx="28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59" name="Group 15"/>
          <p:cNvGrpSpPr>
            <a:grpSpLocks/>
          </p:cNvGrpSpPr>
          <p:nvPr/>
        </p:nvGrpSpPr>
        <p:grpSpPr bwMode="auto">
          <a:xfrm>
            <a:off x="685800" y="3048000"/>
            <a:ext cx="503238" cy="674688"/>
            <a:chOff x="432" y="1920"/>
            <a:chExt cx="317" cy="425"/>
          </a:xfrm>
        </p:grpSpPr>
        <p:sp>
          <p:nvSpPr>
            <p:cNvPr id="7180" name="Text Box 16"/>
            <p:cNvSpPr txBox="1">
              <a:spLocks noChangeArrowheads="1"/>
            </p:cNvSpPr>
            <p:nvPr/>
          </p:nvSpPr>
          <p:spPr bwMode="auto">
            <a:xfrm>
              <a:off x="432" y="1920"/>
              <a:ext cx="317" cy="3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AU" sz="2800" noProof="1">
                  <a:latin typeface="Century Gothic" pitchFamily="34" charset="0"/>
                </a:rPr>
                <a:t>1</a:t>
              </a:r>
              <a:endParaRPr lang="en-US"/>
            </a:p>
          </p:txBody>
        </p:sp>
        <p:pic>
          <p:nvPicPr>
            <p:cNvPr id="7181" name="Picture 17" descr="http://www.justiceforcole.com/images/cole_s_fingernails_5_weeks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3" t="92921" r="77519" b="4721"/>
            <a:stretch>
              <a:fillRect/>
            </a:stretch>
          </p:blipFill>
          <p:spPr bwMode="auto">
            <a:xfrm rot="-10027500">
              <a:off x="480" y="2285"/>
              <a:ext cx="24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68" name="Group 24"/>
          <p:cNvGrpSpPr>
            <a:grpSpLocks/>
          </p:cNvGrpSpPr>
          <p:nvPr/>
        </p:nvGrpSpPr>
        <p:grpSpPr bwMode="auto">
          <a:xfrm>
            <a:off x="1600200" y="2514600"/>
            <a:ext cx="503238" cy="685800"/>
            <a:chOff x="1008" y="1584"/>
            <a:chExt cx="317" cy="432"/>
          </a:xfrm>
        </p:grpSpPr>
        <p:sp>
          <p:nvSpPr>
            <p:cNvPr id="7178" name="Text Box 25"/>
            <p:cNvSpPr txBox="1">
              <a:spLocks noChangeArrowheads="1"/>
            </p:cNvSpPr>
            <p:nvPr/>
          </p:nvSpPr>
          <p:spPr bwMode="auto">
            <a:xfrm>
              <a:off x="1008" y="1584"/>
              <a:ext cx="317" cy="3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AU" sz="2800" noProof="1">
                  <a:latin typeface="Century Gothic" pitchFamily="34" charset="0"/>
                </a:rPr>
                <a:t>2</a:t>
              </a:r>
              <a:endParaRPr lang="en-US"/>
            </a:p>
          </p:txBody>
        </p:sp>
        <p:pic>
          <p:nvPicPr>
            <p:cNvPr id="7179" name="Picture 26" descr="http://www.justiceforcole.com/images/cole_s_fingernails_5_weeks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3" t="92921" r="77519" b="4721"/>
            <a:stretch>
              <a:fillRect/>
            </a:stretch>
          </p:blipFill>
          <p:spPr bwMode="auto">
            <a:xfrm rot="-10027500">
              <a:off x="1008" y="1944"/>
              <a:ext cx="28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74" name="Group 30"/>
          <p:cNvGrpSpPr>
            <a:grpSpLocks/>
          </p:cNvGrpSpPr>
          <p:nvPr/>
        </p:nvGrpSpPr>
        <p:grpSpPr bwMode="auto">
          <a:xfrm>
            <a:off x="2895600" y="2895600"/>
            <a:ext cx="503238" cy="723900"/>
            <a:chOff x="1824" y="1824"/>
            <a:chExt cx="317" cy="456"/>
          </a:xfrm>
        </p:grpSpPr>
        <p:sp>
          <p:nvSpPr>
            <p:cNvPr id="7176" name="Text Box 31"/>
            <p:cNvSpPr txBox="1">
              <a:spLocks noChangeArrowheads="1"/>
            </p:cNvSpPr>
            <p:nvPr/>
          </p:nvSpPr>
          <p:spPr bwMode="auto">
            <a:xfrm>
              <a:off x="1824" y="1824"/>
              <a:ext cx="317" cy="3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AU" sz="2800" noProof="1">
                  <a:latin typeface="Century Gothic" pitchFamily="34" charset="0"/>
                </a:rPr>
                <a:t>4</a:t>
              </a:r>
              <a:endParaRPr lang="en-US"/>
            </a:p>
          </p:txBody>
        </p:sp>
        <p:pic>
          <p:nvPicPr>
            <p:cNvPr id="7177" name="Picture 32" descr="http://www.justiceforcole.com/images/cole_s_fingernails_5_weeks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3" t="92921" r="77519" b="4721"/>
            <a:stretch>
              <a:fillRect/>
            </a:stretch>
          </p:blipFill>
          <p:spPr bwMode="auto">
            <a:xfrm rot="-9910411">
              <a:off x="1824" y="2208"/>
              <a:ext cx="28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7087" y="168768"/>
            <a:ext cx="8856984" cy="47625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This document is released under Creative Commons License Attribution 4.0 International. Please feel free to share and adapt this document with appropriate credit to Giant Steps School.</a:t>
            </a:r>
            <a:endParaRPr lang="en-US" dirty="0"/>
          </a:p>
        </p:txBody>
      </p:sp>
      <p:pic>
        <p:nvPicPr>
          <p:cNvPr id="19" name="Picture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538" y="550476"/>
            <a:ext cx="798533" cy="1578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C 0.05226 -0.06597 0.10452 -0.13195 0.1059 -0.1713 C 0.10729 -0.21088 0.02031 -0.20556 0.00868 -0.23658 C -0.00295 -0.26783 0.03993 -0.32176 0.03629 -0.35695 C 0.03264 -0.39213 -0.00226 -0.44722 -0.01371 -0.44722 C -0.02517 -0.44722 -0.04774 -0.38264 -0.03246 -0.35695 C -0.01719 -0.33148 0.06528 -0.24861 0.0783 -0.29283 C 0.09132 -0.33727 0.05243 -0.5669 0.04601 -0.62361 C 0.03959 -0.68033 0.03976 -0.65648 0.04011 -0.63264 " pathEditMode="relative" ptsTypes="aaaaaaaaA">
                                      <p:cBhvr>
                                        <p:cTn id="6" dur="2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C 0.05052 -0.03449 0.10104 -0.06898 0.08142 -0.06921 C 0.06181 -0.06945 -0.11215 -0.02917 -0.11771 -0.00116 C -0.12326 0.02685 0.07535 0.12731 0.04809 0.0993 C 0.02083 0.0713 -0.22465 -0.12986 -0.28142 -0.16991 C -0.33819 -0.20995 -0.31563 -0.1757 -0.29306 -0.1412 " pathEditMode="relative" ptsTypes="aaaaaA">
                                      <p:cBhvr>
                                        <p:cTn id="10" dur="2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C 0.06771 -0.08449 0.13541 -0.16898 0.17239 -0.15046 C 0.20937 -0.13194 0.24531 0.09352 0.22153 0.11111 C 0.19774 0.1287 0.05399 0.01644 0.02934 -0.04444 C 0.00469 -0.10532 0.02604 -0.22268 0.07344 -0.2537 C 0.12083 -0.28472 0.28472 -0.27083 0.31371 -0.23009 C 0.34271 -0.18935 0.27951 -0.03356 0.24705 -0.00926 C 0.21458 0.01505 0.14097 -0.03333 0.11944 -0.08495 C 0.09791 -0.13657 0.08281 -0.28217 0.11753 -0.31898 C 0.15225 -0.35579 0.31007 -0.33032 0.3283 -0.30602 C 0.34653 -0.28171 0.25937 -0.13472 0.22743 -0.17268 C 0.19548 -0.21065 0.16632 -0.37199 0.13715 -0.53333 " pathEditMode="relative" ptsTypes="aaaaaaaaaaaA">
                                      <p:cBhvr>
                                        <p:cTn id="14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C 0.02587 0.01944 0.05174 0.03889 0.04011 0.06667 C 0.02847 0.09444 -0.0651 0.14606 -0.06962 0.16736 C -0.07413 0.18866 0.01997 0.1706 0.01268 0.19491 C 0.00538 0.21921 -0.11406 0.29028 -0.11371 0.31389 C -0.11337 0.3375 0.01042 0.32106 0.01459 0.33611 C 0.01875 0.35116 -0.08854 0.38426 -0.08837 0.40393 C -0.08819 0.42361 0.02049 0.43796 0.01563 0.4537 C 0.01077 0.46944 -0.11146 0.4706 -0.11771 0.49815 C -0.12396 0.52569 -0.07291 0.57199 -0.0217 0.61852 " pathEditMode="relative" ptsTypes="aaaaaaaaaA">
                                      <p:cBhvr>
                                        <p:cTn id="18" dur="2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C 0.07205 -0.03542 0.14409 -0.0706 0.13524 -0.11389 C 0.12639 -0.15717 -0.04427 -0.25301 -0.05295 -0.26018 C -0.06163 -0.26736 0.08663 -0.17731 0.08333 -0.15694 C 0.08003 -0.13657 -0.09011 -0.17384 -0.07257 -0.13727 C -0.05504 -0.10069 0.17083 0.04676 0.18819 0.06273 C 0.20555 0.07871 -0.00295 -0.07592 0.03125 -0.04074 C 0.06545 -0.00555 0.22916 0.1338 0.39305 0.27315 " pathEditMode="relative" ptsTypes="aaaaaaaA">
                                      <p:cBhvr>
                                        <p:cTn id="22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74</Words>
  <Application>Microsoft Office PowerPoint</Application>
  <PresentationFormat>On-screen Show (4:3)</PresentationFormat>
  <Paragraphs>16</Paragraphs>
  <Slides>2</Slides>
  <Notes>2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Calibri</vt:lpstr>
      <vt:lpstr>Default Design</vt:lpstr>
      <vt:lpstr>PowerPoint Presentation</vt:lpstr>
      <vt:lpstr>PowerPoint Presentation</vt:lpstr>
    </vt:vector>
  </TitlesOfParts>
  <Company>GiantSteps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belinda.bingham</dc:creator>
  <cp:lastModifiedBy>Rachael Bowen</cp:lastModifiedBy>
  <cp:revision>19</cp:revision>
  <dcterms:created xsi:type="dcterms:W3CDTF">2010-02-10T00:30:52Z</dcterms:created>
  <dcterms:modified xsi:type="dcterms:W3CDTF">2017-09-14T00:13:01Z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000800e003000000000001023720</vt:lpwstr>
  </property>
</Properties>
</file>