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324" autoAdjust="0"/>
  </p:normalViewPr>
  <p:slideViewPr>
    <p:cSldViewPr>
      <p:cViewPr varScale="1">
        <p:scale>
          <a:sx n="69" d="100"/>
          <a:sy n="69" d="100"/>
        </p:scale>
        <p:origin x="20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53B8D-1510-461C-B957-A54C525A9AC9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989895-27FD-42F6-B93A-A45C581BA4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17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WITH ANIMATIONS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9895-27FD-42F6-B93A-A45C581BA42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76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WITHOUT</a:t>
            </a:r>
            <a:r>
              <a:rPr lang="en-AU" baseline="0" smtClean="0"/>
              <a:t> ANIMATIONS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89895-27FD-42F6-B93A-A45C581BA42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140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026D4-E605-4BC3-B7F3-82FDAF457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3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75F04-E630-4C81-A1CC-10CAAEE8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EFB03-B34A-4142-BF7A-C651390E7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8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015FB-DA1B-4EB0-BF90-5E5B8AF7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B5993-26BC-4C33-B30B-33703A319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5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CF1A3-0F3A-4C11-B4B5-725782818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2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64AD5-5A00-4FBC-95E4-97FB8EFF7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1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9DFC2-97E1-46FA-8FFB-7B232BE02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3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58FF-A6BC-4FE4-BA0A-883E7EE89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2B20F-453E-4CDA-BC1C-7F978F12F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BB46-9C11-401F-984E-F7B0E0A86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6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82CADA-9868-417B-96CE-1B17C239D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4.gif"/><Relationship Id="rId26" Type="http://schemas.openxmlformats.org/officeDocument/2006/relationships/image" Target="../media/image12.png"/><Relationship Id="rId3" Type="http://schemas.microsoft.com/office/2007/relationships/media" Target="../media/media2.WAV"/><Relationship Id="rId21" Type="http://schemas.openxmlformats.org/officeDocument/2006/relationships/image" Target="../media/image7.gif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openxmlformats.org/officeDocument/2006/relationships/image" Target="../media/image3.gif"/><Relationship Id="rId25" Type="http://schemas.openxmlformats.org/officeDocument/2006/relationships/image" Target="../media/image11.png"/><Relationship Id="rId2" Type="http://schemas.openxmlformats.org/officeDocument/2006/relationships/audio" Target="../media/media1.WAV"/><Relationship Id="rId16" Type="http://schemas.openxmlformats.org/officeDocument/2006/relationships/image" Target="../media/image2.gif"/><Relationship Id="rId20" Type="http://schemas.openxmlformats.org/officeDocument/2006/relationships/image" Target="../media/image6.gif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image" Target="../media/image10.png"/><Relationship Id="rId5" Type="http://schemas.microsoft.com/office/2007/relationships/media" Target="../media/media3.WAV"/><Relationship Id="rId15" Type="http://schemas.openxmlformats.org/officeDocument/2006/relationships/image" Target="../media/image1.jpeg"/><Relationship Id="rId23" Type="http://schemas.openxmlformats.org/officeDocument/2006/relationships/image" Target="../media/image9.png"/><Relationship Id="rId28" Type="http://schemas.openxmlformats.org/officeDocument/2006/relationships/image" Target="../media/image14.jpg"/><Relationship Id="rId10" Type="http://schemas.openxmlformats.org/officeDocument/2006/relationships/audio" Target="../media/media5.WAV"/><Relationship Id="rId19" Type="http://schemas.openxmlformats.org/officeDocument/2006/relationships/image" Target="../media/image5.gif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8.png"/><Relationship Id="rId27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www.justiceforcole.com/images/cole_s_fingernails_5_weeks.bm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"/>
          <a:stretch>
            <a:fillRect/>
          </a:stretch>
        </p:blipFill>
        <p:spPr bwMode="auto">
          <a:xfrm rot="10800000">
            <a:off x="152400" y="2008188"/>
            <a:ext cx="8847138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92" name="Group 44"/>
          <p:cNvGrpSpPr>
            <a:grpSpLocks/>
          </p:cNvGrpSpPr>
          <p:nvPr/>
        </p:nvGrpSpPr>
        <p:grpSpPr bwMode="auto">
          <a:xfrm>
            <a:off x="8305800" y="2438400"/>
            <a:ext cx="639763" cy="700088"/>
            <a:chOff x="5232" y="1536"/>
            <a:chExt cx="403" cy="441"/>
          </a:xfrm>
        </p:grpSpPr>
        <p:sp>
          <p:nvSpPr>
            <p:cNvPr id="3122" name="Text Box 6"/>
            <p:cNvSpPr txBox="1">
              <a:spLocks noChangeArrowheads="1"/>
            </p:cNvSpPr>
            <p:nvPr/>
          </p:nvSpPr>
          <p:spPr bwMode="auto">
            <a:xfrm>
              <a:off x="5232" y="1536"/>
              <a:ext cx="403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10</a:t>
              </a:r>
              <a:endParaRPr lang="en-US"/>
            </a:p>
          </p:txBody>
        </p:sp>
        <p:pic>
          <p:nvPicPr>
            <p:cNvPr id="3123" name="Picture 7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10506054">
              <a:off x="5328" y="1917"/>
              <a:ext cx="24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89" name="Group 41"/>
          <p:cNvGrpSpPr>
            <a:grpSpLocks/>
          </p:cNvGrpSpPr>
          <p:nvPr/>
        </p:nvGrpSpPr>
        <p:grpSpPr bwMode="auto">
          <a:xfrm>
            <a:off x="5334000" y="1981200"/>
            <a:ext cx="503238" cy="685800"/>
            <a:chOff x="3792" y="960"/>
            <a:chExt cx="317" cy="432"/>
          </a:xfrm>
        </p:grpSpPr>
        <p:sp>
          <p:nvSpPr>
            <p:cNvPr id="3120" name="Text Box 9"/>
            <p:cNvSpPr txBox="1">
              <a:spLocks noChangeArrowheads="1"/>
            </p:cNvSpPr>
            <p:nvPr/>
          </p:nvSpPr>
          <p:spPr bwMode="auto">
            <a:xfrm>
              <a:off x="3792" y="960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7</a:t>
              </a:r>
              <a:endParaRPr lang="en-US"/>
            </a:p>
          </p:txBody>
        </p:sp>
        <p:pic>
          <p:nvPicPr>
            <p:cNvPr id="3121" name="Picture 10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10216345">
              <a:off x="3792" y="1320"/>
              <a:ext cx="28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90" name="Group 42"/>
          <p:cNvGrpSpPr>
            <a:grpSpLocks/>
          </p:cNvGrpSpPr>
          <p:nvPr/>
        </p:nvGrpSpPr>
        <p:grpSpPr bwMode="auto">
          <a:xfrm>
            <a:off x="3886200" y="5562600"/>
            <a:ext cx="579438" cy="914400"/>
            <a:chOff x="2448" y="3504"/>
            <a:chExt cx="365" cy="576"/>
          </a:xfrm>
        </p:grpSpPr>
        <p:sp>
          <p:nvSpPr>
            <p:cNvPr id="3118" name="Text Box 12"/>
            <p:cNvSpPr txBox="1">
              <a:spLocks noChangeArrowheads="1"/>
            </p:cNvSpPr>
            <p:nvPr/>
          </p:nvSpPr>
          <p:spPr bwMode="auto">
            <a:xfrm>
              <a:off x="2496" y="3504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5</a:t>
              </a:r>
              <a:endParaRPr lang="en-US"/>
            </a:p>
          </p:txBody>
        </p:sp>
        <p:pic>
          <p:nvPicPr>
            <p:cNvPr id="3119" name="Picture 13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7680955">
              <a:off x="2340" y="3900"/>
              <a:ext cx="28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85" name="Group 37"/>
          <p:cNvGrpSpPr>
            <a:grpSpLocks/>
          </p:cNvGrpSpPr>
          <p:nvPr/>
        </p:nvGrpSpPr>
        <p:grpSpPr bwMode="auto">
          <a:xfrm>
            <a:off x="2286000" y="2362200"/>
            <a:ext cx="503238" cy="723900"/>
            <a:chOff x="1440" y="1488"/>
            <a:chExt cx="317" cy="456"/>
          </a:xfrm>
        </p:grpSpPr>
        <p:sp>
          <p:nvSpPr>
            <p:cNvPr id="3116" name="Text Box 15"/>
            <p:cNvSpPr txBox="1">
              <a:spLocks noChangeArrowheads="1"/>
            </p:cNvSpPr>
            <p:nvPr/>
          </p:nvSpPr>
          <p:spPr bwMode="auto">
            <a:xfrm>
              <a:off x="1440" y="1488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3</a:t>
              </a:r>
              <a:endParaRPr lang="en-US"/>
            </a:p>
          </p:txBody>
        </p:sp>
        <p:pic>
          <p:nvPicPr>
            <p:cNvPr id="3117" name="Picture 16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9724325">
              <a:off x="1440" y="1872"/>
              <a:ext cx="28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84" name="Group 36"/>
          <p:cNvGrpSpPr>
            <a:grpSpLocks/>
          </p:cNvGrpSpPr>
          <p:nvPr/>
        </p:nvGrpSpPr>
        <p:grpSpPr bwMode="auto">
          <a:xfrm>
            <a:off x="685800" y="3048000"/>
            <a:ext cx="503238" cy="674688"/>
            <a:chOff x="432" y="1920"/>
            <a:chExt cx="317" cy="425"/>
          </a:xfrm>
        </p:grpSpPr>
        <p:sp>
          <p:nvSpPr>
            <p:cNvPr id="3114" name="Text Box 18"/>
            <p:cNvSpPr txBox="1">
              <a:spLocks noChangeArrowheads="1"/>
            </p:cNvSpPr>
            <p:nvPr/>
          </p:nvSpPr>
          <p:spPr bwMode="auto">
            <a:xfrm>
              <a:off x="432" y="1920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1</a:t>
              </a:r>
              <a:endParaRPr lang="en-US"/>
            </a:p>
          </p:txBody>
        </p:sp>
        <p:pic>
          <p:nvPicPr>
            <p:cNvPr id="3115" name="Picture 19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10027500">
              <a:off x="480" y="2285"/>
              <a:ext cx="24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68" name="Group 20"/>
          <p:cNvGrpSpPr>
            <a:grpSpLocks/>
          </p:cNvGrpSpPr>
          <p:nvPr/>
        </p:nvGrpSpPr>
        <p:grpSpPr bwMode="auto">
          <a:xfrm>
            <a:off x="7010400" y="1676400"/>
            <a:ext cx="503238" cy="685800"/>
            <a:chOff x="12060" y="1440"/>
            <a:chExt cx="792" cy="1080"/>
          </a:xfrm>
        </p:grpSpPr>
        <p:sp>
          <p:nvSpPr>
            <p:cNvPr id="3112" name="Text Box 21"/>
            <p:cNvSpPr txBox="1">
              <a:spLocks noChangeArrowheads="1"/>
            </p:cNvSpPr>
            <p:nvPr/>
          </p:nvSpPr>
          <p:spPr bwMode="auto">
            <a:xfrm>
              <a:off x="12060" y="1440"/>
              <a:ext cx="792" cy="8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9</a:t>
              </a:r>
              <a:endParaRPr lang="en-US"/>
            </a:p>
          </p:txBody>
        </p:sp>
        <p:pic>
          <p:nvPicPr>
            <p:cNvPr id="3113" name="Picture 22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10800000">
              <a:off x="12060" y="2340"/>
              <a:ext cx="72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6096000" y="1524000"/>
            <a:ext cx="503238" cy="685800"/>
            <a:chOff x="10620" y="1440"/>
            <a:chExt cx="792" cy="1080"/>
          </a:xfrm>
        </p:grpSpPr>
        <p:sp>
          <p:nvSpPr>
            <p:cNvPr id="3110" name="Text Box 24"/>
            <p:cNvSpPr txBox="1">
              <a:spLocks noChangeArrowheads="1"/>
            </p:cNvSpPr>
            <p:nvPr/>
          </p:nvSpPr>
          <p:spPr bwMode="auto">
            <a:xfrm>
              <a:off x="10620" y="1440"/>
              <a:ext cx="792" cy="8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8</a:t>
              </a:r>
              <a:endParaRPr lang="en-US"/>
            </a:p>
          </p:txBody>
        </p:sp>
        <p:pic>
          <p:nvPicPr>
            <p:cNvPr id="3111" name="Picture 25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10800000">
              <a:off x="10620" y="2340"/>
              <a:ext cx="72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83" name="Group 35"/>
          <p:cNvGrpSpPr>
            <a:grpSpLocks/>
          </p:cNvGrpSpPr>
          <p:nvPr/>
        </p:nvGrpSpPr>
        <p:grpSpPr bwMode="auto">
          <a:xfrm>
            <a:off x="1600200" y="2514600"/>
            <a:ext cx="503238" cy="685800"/>
            <a:chOff x="1008" y="1584"/>
            <a:chExt cx="317" cy="432"/>
          </a:xfrm>
        </p:grpSpPr>
        <p:sp>
          <p:nvSpPr>
            <p:cNvPr id="3108" name="Text Box 27"/>
            <p:cNvSpPr txBox="1">
              <a:spLocks noChangeArrowheads="1"/>
            </p:cNvSpPr>
            <p:nvPr/>
          </p:nvSpPr>
          <p:spPr bwMode="auto">
            <a:xfrm>
              <a:off x="1008" y="1584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2</a:t>
              </a:r>
              <a:endParaRPr lang="en-US"/>
            </a:p>
          </p:txBody>
        </p:sp>
        <p:pic>
          <p:nvPicPr>
            <p:cNvPr id="3109" name="Picture 28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10027500">
              <a:off x="1008" y="1944"/>
              <a:ext cx="28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91" name="Group 43"/>
          <p:cNvGrpSpPr>
            <a:grpSpLocks/>
          </p:cNvGrpSpPr>
          <p:nvPr/>
        </p:nvGrpSpPr>
        <p:grpSpPr bwMode="auto">
          <a:xfrm>
            <a:off x="4572000" y="3886200"/>
            <a:ext cx="533400" cy="723900"/>
            <a:chOff x="2880" y="2448"/>
            <a:chExt cx="336" cy="456"/>
          </a:xfrm>
        </p:grpSpPr>
        <p:sp>
          <p:nvSpPr>
            <p:cNvPr id="3106" name="Text Box 30"/>
            <p:cNvSpPr txBox="1">
              <a:spLocks noChangeArrowheads="1"/>
            </p:cNvSpPr>
            <p:nvPr/>
          </p:nvSpPr>
          <p:spPr bwMode="auto">
            <a:xfrm>
              <a:off x="2880" y="2448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6</a:t>
              </a:r>
              <a:endParaRPr lang="en-US"/>
            </a:p>
          </p:txBody>
        </p:sp>
        <p:pic>
          <p:nvPicPr>
            <p:cNvPr id="3107" name="Picture 31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9328822">
              <a:off x="2928" y="2832"/>
              <a:ext cx="28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86" name="Group 38"/>
          <p:cNvGrpSpPr>
            <a:grpSpLocks/>
          </p:cNvGrpSpPr>
          <p:nvPr/>
        </p:nvGrpSpPr>
        <p:grpSpPr bwMode="auto">
          <a:xfrm>
            <a:off x="2895600" y="2895600"/>
            <a:ext cx="503238" cy="723900"/>
            <a:chOff x="1824" y="1824"/>
            <a:chExt cx="317" cy="456"/>
          </a:xfrm>
        </p:grpSpPr>
        <p:sp>
          <p:nvSpPr>
            <p:cNvPr id="3104" name="Text Box 33"/>
            <p:cNvSpPr txBox="1">
              <a:spLocks noChangeArrowheads="1"/>
            </p:cNvSpPr>
            <p:nvPr/>
          </p:nvSpPr>
          <p:spPr bwMode="auto">
            <a:xfrm>
              <a:off x="1824" y="1824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4</a:t>
              </a:r>
              <a:endParaRPr lang="en-US"/>
            </a:p>
          </p:txBody>
        </p:sp>
        <p:pic>
          <p:nvPicPr>
            <p:cNvPr id="3105" name="Picture 34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9910411">
              <a:off x="1824" y="2208"/>
              <a:ext cx="28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17" name="Picture 69" descr="MMAG00290_0000[1]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5825"/>
            <a:ext cx="2667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8" name="Picture 70" descr="MMj03369920000[1]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05388"/>
            <a:ext cx="1909763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" name="Picture 71" descr="MMj02347270000[1]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3238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" name="Picture 81" descr="MMj03368100000[1]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5761038"/>
            <a:ext cx="6381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" name="Picture 82" descr="MMj03157890000[1]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0"/>
            <a:ext cx="157797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2" name="Picture 84" descr="MMj03157890000[1]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417888"/>
            <a:ext cx="157797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3" name="Picture 85" descr="MMAG00373_0000[1]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327275"/>
            <a:ext cx="15049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5" name="Picture 87" descr="MMAG00290_0000[1]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2667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S9086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162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S91860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3497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MS91876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4635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j021876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29527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S90876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714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MS90891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096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MS90892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7086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MS90893.wav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0580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71" descr="MMj02347270000[1]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413" y="1787525"/>
            <a:ext cx="1773237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MS90894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7162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6"/>
          <a:stretch>
            <a:fillRect/>
          </a:stretch>
        </p:blipFill>
        <p:spPr bwMode="auto">
          <a:xfrm>
            <a:off x="-18761" y="152401"/>
            <a:ext cx="9110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/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67" y="108857"/>
            <a:ext cx="798533" cy="157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C 0.05226 -0.06597 0.10452 -0.13195 0.1059 -0.1713 C 0.10729 -0.21088 0.02031 -0.20556 0.00868 -0.23658 C -0.00295 -0.26783 0.03993 -0.32176 0.03629 -0.35695 C 0.03264 -0.39213 -0.00226 -0.44722 -0.01371 -0.44722 C -0.02517 -0.44722 -0.04774 -0.38264 -0.03246 -0.35695 C -0.01719 -0.33148 0.06528 -0.24861 0.0783 -0.29283 C 0.09132 -0.33727 0.05243 -0.5669 0.04601 -0.62361 C 0.03959 -0.68033 0.03976 -0.65648 0.04011 -0.63264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C 0.05052 -0.03449 0.10104 -0.06898 0.08142 -0.06921 C 0.06181 -0.06945 -0.11215 -0.02917 -0.11771 -0.00116 C -0.12326 0.02685 0.07535 0.12731 0.04809 0.0993 C 0.02083 0.0713 -0.22465 -0.12986 -0.28142 -0.16991 C -0.33819 -0.20995 -0.31563 -0.1757 -0.29306 -0.1412 " pathEditMode="relative" ptsTypes="aaaaaA">
                                      <p:cBhvr>
                                        <p:cTn id="19" dur="2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C 0.06771 -0.08449 0.13541 -0.16898 0.17239 -0.15046 C 0.20937 -0.13194 0.24531 0.09352 0.22153 0.11111 C 0.19774 0.1287 0.05399 0.01644 0.02934 -0.04444 C 0.00469 -0.10532 0.02604 -0.22268 0.07344 -0.2537 C 0.12083 -0.28472 0.28472 -0.27083 0.31371 -0.23009 C 0.34271 -0.18935 0.27951 -0.03356 0.24705 -0.00926 C 0.21458 0.01505 0.14097 -0.03333 0.11944 -0.08495 C 0.09791 -0.13657 0.08281 -0.28217 0.11753 -0.31898 C 0.15225 -0.35579 0.31007 -0.33032 0.3283 -0.30602 C 0.34653 -0.28171 0.25937 -0.13472 0.22743 -0.17268 C 0.19548 -0.21065 0.16632 -0.37199 0.13715 -0.53333 " pathEditMode="relative" ptsTypes="aaaaaaaaaaaA">
                                      <p:cBhvr>
                                        <p:cTn id="32" dur="2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8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C 0.02587 0.01944 0.05174 0.03889 0.04011 0.06667 C 0.02847 0.09444 -0.0651 0.14606 -0.06962 0.16736 C -0.07413 0.18866 0.01997 0.1706 0.01268 0.19491 C 0.00538 0.21921 -0.11406 0.29028 -0.11371 0.31389 C -0.11337 0.3375 0.01042 0.32106 0.01459 0.33611 C 0.01875 0.35116 -0.08854 0.38426 -0.08837 0.40393 C -0.08819 0.42361 0.02049 0.43796 0.01563 0.4537 C 0.01077 0.46944 -0.11146 0.4706 -0.11771 0.49815 C -0.12396 0.52569 -0.07291 0.57199 -0.0217 0.61852 " pathEditMode="relative" ptsTypes="aaaaaaaaaA">
                                      <p:cBhvr>
                                        <p:cTn id="45" dur="2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3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C 0.07205 -0.03542 0.14409 -0.0706 0.13524 -0.11389 C 0.12639 -0.15717 -0.04427 -0.25301 -0.05295 -0.26018 C -0.06163 -0.26736 0.08663 -0.17731 0.08333 -0.15694 C 0.08003 -0.13657 -0.09011 -0.17384 -0.07257 -0.13727 C -0.05504 -0.10069 0.17083 0.04676 0.18819 0.06273 C 0.20555 0.07871 -0.00295 -0.07592 0.03125 -0.04074 C 0.06545 -0.00555 0.22916 0.1338 0.39305 0.27315 " pathEditMode="relative" ptsTypes="aaaaaaaA">
                                      <p:cBhvr>
                                        <p:cTn id="58" dur="20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9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0.08768 0.06968 0.17518 0.13959 0.21458 0.12824 C 0.25434 0.1169 0.27622 -0.01551 0.23733 -0.06805 C 0.19827 -0.1206 0.04983 -0.1875 -0.01944 -0.1868 C -0.08871 -0.18611 -0.18854 -0.13518 -0.1783 -0.06412 C -0.16823 0.00695 -0.05312 0.19028 0.04132 0.23935 C 0.13577 0.28843 0.33958 0.30417 0.38837 0.23009 C 0.43715 0.15602 0.41059 -0.09421 0.33438 -0.20509 C 0.25799 -0.31597 0.04236 -0.45185 -0.06962 -0.43518 C -0.18142 -0.41852 -0.23489 -0.24491 -0.33611 -0.10579 C -0.43732 0.03334 -0.55729 0.21667 -0.67726 0.4 " pathEditMode="relative" ptsTypes="aaaaaaaaaaA">
                                      <p:cBhvr>
                                        <p:cTn id="71" dur="2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8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C -0.0302 0.15324 -0.06041 0.30648 -0.03819 0.37639 C -0.01597 0.4463 0.11042 0.48287 0.13334 0.41945 C 0.15625 0.35602 0.08681 -0.00254 0.09914 -0.00393 C 0.11146 -0.00532 0.16823 0.35278 0.20695 0.41158 C 0.24566 0.47037 0.32257 0.42732 0.33143 0.34885 C 0.34028 0.27037 0.30035 0.07755 0.2599 -0.05903 C 0.21945 -0.1956 0.15382 -0.3331 0.0882 -0.4706 " pathEditMode="relative" ptsTypes="aaaaaaaA">
                                      <p:cBhvr>
                                        <p:cTn id="84" dur="20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3795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0.00024 C -0.08351 0.06204 -0.16702 0.12385 -0.15782 0.15302 C -0.14862 0.18195 -0.00695 0.20209 0.05486 0.17524 C 0.11666 0.14815 0.21996 0.04283 0.21267 -0.00925 C 0.20538 -0.06134 0.08124 -0.13703 0.01076 -0.13703 C -0.05973 -0.13703 -0.16928 -0.06851 -0.2099 -0.00925 C -0.25053 0.05024 -0.28021 0.1588 -0.23334 0.21945 C -0.18646 0.28033 -0.01563 0.36876 0.07152 0.35695 C 0.15868 0.34468 0.28541 0.27616 0.28923 0.14792 C 0.29305 0.01945 0.19357 -0.19698 0.09409 -0.41296 " pathEditMode="relative" ptsTypes="aaaaaaaaaA">
                                      <p:cBhvr>
                                        <p:cTn id="97" dur="2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47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66667E-6 C -0.00174 0.15765 -0.00347 0.31529 -0.02761 0.31644 C -0.05174 0.3176 -0.10643 0.00996 -0.14531 0.00672 C -0.18403 0.00348 -0.22639 0.29492 -0.26094 0.29677 C -0.29549 0.29862 -0.31771 0.02709 -0.35209 0.01829 C -0.38646 0.0095 -0.4158 0.32292 -0.46788 0.24445 C -0.51962 0.16598 -0.59184 -0.14328 -0.66389 -0.45231 " pathEditMode="relative" ptsTypes="aaaaaaA">
                                      <p:cBhvr>
                                        <p:cTn id="110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6549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C -0.45278 0.24213 -0.90556 0.48426 -0.91962 0.4588 C -0.93368 0.43333 -0.09028 -0.06204 -0.08438 -0.15301 C -0.07848 -0.24398 -0.94028 -0.02963 -0.88455 -0.08773 C -0.82865 -0.14583 -0.28907 -0.32407 0.25086 -0.50208 " pathEditMode="relative" ptsTypes="aaaaA">
                                      <p:cBhvr>
                                        <p:cTn id="123" dur="2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justiceforcole.com/images/cole_s_fingernails_5_weeks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"/>
          <a:stretch>
            <a:fillRect/>
          </a:stretch>
        </p:blipFill>
        <p:spPr bwMode="auto">
          <a:xfrm rot="10800000">
            <a:off x="152400" y="2008188"/>
            <a:ext cx="8847138" cy="484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8305800" y="2438400"/>
            <a:ext cx="639763" cy="700088"/>
            <a:chOff x="5232" y="1536"/>
            <a:chExt cx="403" cy="441"/>
          </a:xfrm>
        </p:grpSpPr>
        <p:sp>
          <p:nvSpPr>
            <p:cNvPr id="4128" name="Text Box 4"/>
            <p:cNvSpPr txBox="1">
              <a:spLocks noChangeArrowheads="1"/>
            </p:cNvSpPr>
            <p:nvPr/>
          </p:nvSpPr>
          <p:spPr bwMode="auto">
            <a:xfrm>
              <a:off x="5232" y="1536"/>
              <a:ext cx="403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10</a:t>
              </a:r>
              <a:endParaRPr lang="en-US"/>
            </a:p>
          </p:txBody>
        </p:sp>
        <p:pic>
          <p:nvPicPr>
            <p:cNvPr id="4129" name="Picture 5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10506054">
              <a:off x="5328" y="1917"/>
              <a:ext cx="24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5334000" y="1981200"/>
            <a:ext cx="503238" cy="685800"/>
            <a:chOff x="3792" y="960"/>
            <a:chExt cx="317" cy="432"/>
          </a:xfrm>
        </p:grpSpPr>
        <p:sp>
          <p:nvSpPr>
            <p:cNvPr id="4126" name="Text Box 7"/>
            <p:cNvSpPr txBox="1">
              <a:spLocks noChangeArrowheads="1"/>
            </p:cNvSpPr>
            <p:nvPr/>
          </p:nvSpPr>
          <p:spPr bwMode="auto">
            <a:xfrm>
              <a:off x="3792" y="960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7</a:t>
              </a:r>
              <a:endParaRPr lang="en-US"/>
            </a:p>
          </p:txBody>
        </p:sp>
        <p:pic>
          <p:nvPicPr>
            <p:cNvPr id="4127" name="Picture 8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10216345">
              <a:off x="3792" y="1320"/>
              <a:ext cx="28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3886200" y="5562600"/>
            <a:ext cx="579438" cy="914400"/>
            <a:chOff x="2448" y="3504"/>
            <a:chExt cx="365" cy="576"/>
          </a:xfrm>
        </p:grpSpPr>
        <p:sp>
          <p:nvSpPr>
            <p:cNvPr id="4124" name="Text Box 10"/>
            <p:cNvSpPr txBox="1">
              <a:spLocks noChangeArrowheads="1"/>
            </p:cNvSpPr>
            <p:nvPr/>
          </p:nvSpPr>
          <p:spPr bwMode="auto">
            <a:xfrm>
              <a:off x="2496" y="3504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5</a:t>
              </a:r>
              <a:endParaRPr lang="en-US"/>
            </a:p>
          </p:txBody>
        </p:sp>
        <p:pic>
          <p:nvPicPr>
            <p:cNvPr id="4125" name="Picture 11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7680955">
              <a:off x="2340" y="3900"/>
              <a:ext cx="28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2286000" y="2362200"/>
            <a:ext cx="503238" cy="723900"/>
            <a:chOff x="1440" y="1488"/>
            <a:chExt cx="317" cy="456"/>
          </a:xfrm>
        </p:grpSpPr>
        <p:sp>
          <p:nvSpPr>
            <p:cNvPr id="4122" name="Text Box 13"/>
            <p:cNvSpPr txBox="1">
              <a:spLocks noChangeArrowheads="1"/>
            </p:cNvSpPr>
            <p:nvPr/>
          </p:nvSpPr>
          <p:spPr bwMode="auto">
            <a:xfrm>
              <a:off x="1440" y="1488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3</a:t>
              </a:r>
              <a:endParaRPr lang="en-US"/>
            </a:p>
          </p:txBody>
        </p:sp>
        <p:pic>
          <p:nvPicPr>
            <p:cNvPr id="4123" name="Picture 14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9724325">
              <a:off x="1440" y="1872"/>
              <a:ext cx="28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685800" y="3048000"/>
            <a:ext cx="503238" cy="674688"/>
            <a:chOff x="432" y="1920"/>
            <a:chExt cx="317" cy="425"/>
          </a:xfrm>
        </p:grpSpPr>
        <p:sp>
          <p:nvSpPr>
            <p:cNvPr id="4120" name="Text Box 16"/>
            <p:cNvSpPr txBox="1">
              <a:spLocks noChangeArrowheads="1"/>
            </p:cNvSpPr>
            <p:nvPr/>
          </p:nvSpPr>
          <p:spPr bwMode="auto">
            <a:xfrm>
              <a:off x="432" y="1920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1</a:t>
              </a:r>
              <a:endParaRPr lang="en-US"/>
            </a:p>
          </p:txBody>
        </p:sp>
        <p:pic>
          <p:nvPicPr>
            <p:cNvPr id="4121" name="Picture 17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10027500">
              <a:off x="480" y="2285"/>
              <a:ext cx="24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7010400" y="1676400"/>
            <a:ext cx="503238" cy="685800"/>
            <a:chOff x="12060" y="1440"/>
            <a:chExt cx="792" cy="1080"/>
          </a:xfrm>
        </p:grpSpPr>
        <p:sp>
          <p:nvSpPr>
            <p:cNvPr id="4118" name="Text Box 19"/>
            <p:cNvSpPr txBox="1">
              <a:spLocks noChangeArrowheads="1"/>
            </p:cNvSpPr>
            <p:nvPr/>
          </p:nvSpPr>
          <p:spPr bwMode="auto">
            <a:xfrm>
              <a:off x="12060" y="1440"/>
              <a:ext cx="792" cy="8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9</a:t>
              </a:r>
              <a:endParaRPr lang="en-US"/>
            </a:p>
          </p:txBody>
        </p:sp>
        <p:pic>
          <p:nvPicPr>
            <p:cNvPr id="4119" name="Picture 20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10800000">
              <a:off x="12060" y="2340"/>
              <a:ext cx="72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93" name="Group 21"/>
          <p:cNvGrpSpPr>
            <a:grpSpLocks/>
          </p:cNvGrpSpPr>
          <p:nvPr/>
        </p:nvGrpSpPr>
        <p:grpSpPr bwMode="auto">
          <a:xfrm>
            <a:off x="6096000" y="1524000"/>
            <a:ext cx="503238" cy="685800"/>
            <a:chOff x="10620" y="1440"/>
            <a:chExt cx="792" cy="1080"/>
          </a:xfrm>
        </p:grpSpPr>
        <p:sp>
          <p:nvSpPr>
            <p:cNvPr id="4116" name="Text Box 22"/>
            <p:cNvSpPr txBox="1">
              <a:spLocks noChangeArrowheads="1"/>
            </p:cNvSpPr>
            <p:nvPr/>
          </p:nvSpPr>
          <p:spPr bwMode="auto">
            <a:xfrm>
              <a:off x="10620" y="1440"/>
              <a:ext cx="792" cy="8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8</a:t>
              </a:r>
              <a:endParaRPr lang="en-US"/>
            </a:p>
          </p:txBody>
        </p:sp>
        <p:pic>
          <p:nvPicPr>
            <p:cNvPr id="4117" name="Picture 23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10800000">
              <a:off x="10620" y="2340"/>
              <a:ext cx="72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96" name="Group 24"/>
          <p:cNvGrpSpPr>
            <a:grpSpLocks/>
          </p:cNvGrpSpPr>
          <p:nvPr/>
        </p:nvGrpSpPr>
        <p:grpSpPr bwMode="auto">
          <a:xfrm>
            <a:off x="1600200" y="2514600"/>
            <a:ext cx="503238" cy="685800"/>
            <a:chOff x="1008" y="1584"/>
            <a:chExt cx="317" cy="432"/>
          </a:xfrm>
        </p:grpSpPr>
        <p:sp>
          <p:nvSpPr>
            <p:cNvPr id="4114" name="Text Box 25"/>
            <p:cNvSpPr txBox="1">
              <a:spLocks noChangeArrowheads="1"/>
            </p:cNvSpPr>
            <p:nvPr/>
          </p:nvSpPr>
          <p:spPr bwMode="auto">
            <a:xfrm>
              <a:off x="1008" y="1584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2</a:t>
              </a:r>
              <a:endParaRPr lang="en-US"/>
            </a:p>
          </p:txBody>
        </p:sp>
        <p:pic>
          <p:nvPicPr>
            <p:cNvPr id="4115" name="Picture 26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10027500">
              <a:off x="1008" y="1944"/>
              <a:ext cx="28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99" name="Group 27"/>
          <p:cNvGrpSpPr>
            <a:grpSpLocks/>
          </p:cNvGrpSpPr>
          <p:nvPr/>
        </p:nvGrpSpPr>
        <p:grpSpPr bwMode="auto">
          <a:xfrm>
            <a:off x="4572000" y="3886200"/>
            <a:ext cx="533400" cy="723900"/>
            <a:chOff x="2880" y="2448"/>
            <a:chExt cx="336" cy="456"/>
          </a:xfrm>
        </p:grpSpPr>
        <p:sp>
          <p:nvSpPr>
            <p:cNvPr id="4112" name="Text Box 28"/>
            <p:cNvSpPr txBox="1">
              <a:spLocks noChangeArrowheads="1"/>
            </p:cNvSpPr>
            <p:nvPr/>
          </p:nvSpPr>
          <p:spPr bwMode="auto">
            <a:xfrm>
              <a:off x="2880" y="2448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6</a:t>
              </a:r>
              <a:endParaRPr lang="en-US"/>
            </a:p>
          </p:txBody>
        </p:sp>
        <p:pic>
          <p:nvPicPr>
            <p:cNvPr id="4113" name="Picture 29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9328822">
              <a:off x="2928" y="2832"/>
              <a:ext cx="28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02" name="Group 30"/>
          <p:cNvGrpSpPr>
            <a:grpSpLocks/>
          </p:cNvGrpSpPr>
          <p:nvPr/>
        </p:nvGrpSpPr>
        <p:grpSpPr bwMode="auto">
          <a:xfrm>
            <a:off x="2895600" y="2895600"/>
            <a:ext cx="503238" cy="723900"/>
            <a:chOff x="1824" y="1824"/>
            <a:chExt cx="317" cy="456"/>
          </a:xfrm>
        </p:grpSpPr>
        <p:sp>
          <p:nvSpPr>
            <p:cNvPr id="4110" name="Text Box 31"/>
            <p:cNvSpPr txBox="1">
              <a:spLocks noChangeArrowheads="1"/>
            </p:cNvSpPr>
            <p:nvPr/>
          </p:nvSpPr>
          <p:spPr bwMode="auto">
            <a:xfrm>
              <a:off x="1824" y="1824"/>
              <a:ext cx="317" cy="3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AU" sz="2800" noProof="1">
                  <a:latin typeface="Century Gothic" pitchFamily="34" charset="0"/>
                </a:rPr>
                <a:t>4</a:t>
              </a:r>
              <a:endParaRPr lang="en-US"/>
            </a:p>
          </p:txBody>
        </p:sp>
        <p:pic>
          <p:nvPicPr>
            <p:cNvPr id="4111" name="Picture 32" descr="http://www.justiceforcole.com/images/cole_s_fingernails_5_weeks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13" t="92921" r="77519" b="4721"/>
            <a:stretch>
              <a:fillRect/>
            </a:stretch>
          </p:blipFill>
          <p:spPr bwMode="auto">
            <a:xfrm rot="-9910411">
              <a:off x="1824" y="2208"/>
              <a:ext cx="28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56"/>
          <a:stretch>
            <a:fillRect/>
          </a:stretch>
        </p:blipFill>
        <p:spPr bwMode="auto">
          <a:xfrm>
            <a:off x="33338" y="19605"/>
            <a:ext cx="9110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067" y="108857"/>
            <a:ext cx="798533" cy="1578275"/>
          </a:xfrm>
          <a:prstGeom prst="rect">
            <a:avLst/>
          </a:prstGeom>
        </p:spPr>
      </p:pic>
      <p:sp>
        <p:nvSpPr>
          <p:cNvPr id="3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571" y="6558565"/>
            <a:ext cx="8856984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This document is released under Creative Commons License Attribution 4.0 International. Please feel free to share and adapt this document with appropriate credit to Giant Steps School.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1111E-6 C 0.05226 -0.06597 0.10452 -0.13195 0.1059 -0.1713 C 0.10729 -0.21088 0.02031 -0.20556 0.00868 -0.23658 C -0.00295 -0.26783 0.03993 -0.32176 0.03629 -0.35695 C 0.03264 -0.39213 -0.00226 -0.44722 -0.01371 -0.44722 C -0.02517 -0.44722 -0.04774 -0.38264 -0.03246 -0.35695 C -0.01719 -0.33148 0.06528 -0.24861 0.0783 -0.29283 C 0.09132 -0.33727 0.05243 -0.5669 0.04601 -0.62361 C 0.03959 -0.68033 0.03976 -0.65648 0.04011 -0.63264 " pathEditMode="relative" ptsTypes="aaaaaaaaA">
                                      <p:cBhvr>
                                        <p:cTn id="6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C 0.05052 -0.03449 0.10104 -0.06898 0.08142 -0.06921 C 0.06181 -0.06945 -0.11215 -0.02917 -0.11771 -0.00116 C -0.12326 0.02685 0.07535 0.12731 0.04809 0.0993 C 0.02083 0.0713 -0.22465 -0.12986 -0.28142 -0.16991 C -0.33819 -0.20995 -0.31563 -0.1757 -0.29306 -0.1412 " pathEditMode="relative" ptsTypes="aaaaaA">
                                      <p:cBhvr>
                                        <p:cTn id="10" dur="2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C 0.06771 -0.08449 0.13541 -0.16898 0.17239 -0.15046 C 0.20937 -0.13194 0.24531 0.09352 0.22153 0.11111 C 0.19774 0.1287 0.05399 0.01644 0.02934 -0.04444 C 0.00469 -0.10532 0.02604 -0.22268 0.07344 -0.2537 C 0.12083 -0.28472 0.28472 -0.27083 0.31371 -0.23009 C 0.34271 -0.18935 0.27951 -0.03356 0.24705 -0.00926 C 0.21458 0.01505 0.14097 -0.03333 0.11944 -0.08495 C 0.09791 -0.13657 0.08281 -0.28217 0.11753 -0.31898 C 0.15225 -0.35579 0.31007 -0.33032 0.3283 -0.30602 C 0.34653 -0.28171 0.25937 -0.13472 0.22743 -0.17268 C 0.19548 -0.21065 0.16632 -0.37199 0.13715 -0.53333 " pathEditMode="relative" ptsTypes="aaaaaaaaaaaA">
                                      <p:cBhvr>
                                        <p:cTn id="14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C 0.02587 0.01944 0.05174 0.03889 0.04011 0.06667 C 0.02847 0.09444 -0.0651 0.14606 -0.06962 0.16736 C -0.07413 0.18866 0.01997 0.1706 0.01268 0.19491 C 0.00538 0.21921 -0.11406 0.29028 -0.11371 0.31389 C -0.11337 0.3375 0.01042 0.32106 0.01459 0.33611 C 0.01875 0.35116 -0.08854 0.38426 -0.08837 0.40393 C -0.08819 0.42361 0.02049 0.43796 0.01563 0.4537 C 0.01077 0.46944 -0.11146 0.4706 -0.11771 0.49815 C -0.12396 0.52569 -0.07291 0.57199 -0.0217 0.61852 " pathEditMode="relative" ptsTypes="aaaaaaaaaA">
                                      <p:cBhvr>
                                        <p:cTn id="18" dur="2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C 0.07205 -0.03542 0.14409 -0.0706 0.13524 -0.11389 C 0.12639 -0.15717 -0.04427 -0.25301 -0.05295 -0.26018 C -0.06163 -0.26736 0.08663 -0.17731 0.08333 -0.15694 C 0.08003 -0.13657 -0.09011 -0.17384 -0.07257 -0.13727 C -0.05504 -0.10069 0.17083 0.04676 0.18819 0.06273 C 0.20555 0.07871 -0.00295 -0.07592 0.03125 -0.04074 C 0.06545 -0.00555 0.22916 0.1338 0.39305 0.27315 " pathEditMode="relative" ptsTypes="aaaaaaaA">
                                      <p:cBhvr>
                                        <p:cTn id="22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0.08768 0.06968 0.17518 0.13959 0.21458 0.12824 C 0.25434 0.1169 0.27622 -0.01551 0.23733 -0.06805 C 0.19827 -0.1206 0.04983 -0.1875 -0.01944 -0.1868 C -0.08871 -0.18611 -0.18854 -0.13518 -0.1783 -0.06412 C -0.16823 0.00695 -0.05312 0.19028 0.04132 0.23935 C 0.13577 0.28843 0.33958 0.30417 0.38837 0.23009 C 0.43715 0.15602 0.41059 -0.09421 0.33438 -0.20509 C 0.25799 -0.31597 0.04236 -0.45185 -0.06962 -0.43518 C -0.18142 -0.41852 -0.23489 -0.24491 -0.33611 -0.10579 C -0.43732 0.03334 -0.55729 0.21667 -0.67726 0.4 " pathEditMode="relative" ptsTypes="aaaaaaaaaaA">
                                      <p:cBhvr>
                                        <p:cTn id="26" dur="2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C -0.0302 0.15324 -0.06041 0.30648 -0.03819 0.37639 C -0.01597 0.4463 0.11042 0.48287 0.13334 0.41945 C 0.15625 0.35602 0.08681 -0.00254 0.09914 -0.00393 C 0.11146 -0.00532 0.16823 0.35278 0.20695 0.41158 C 0.24566 0.47037 0.32257 0.42732 0.33143 0.34885 C 0.34028 0.27037 0.30035 0.07755 0.2599 -0.05903 C 0.21945 -0.1956 0.15382 -0.3331 0.0882 -0.4706 " pathEditMode="relative" ptsTypes="aaaaaaaA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0.00024 C -0.08351 0.06204 -0.16702 0.12385 -0.15782 0.15302 C -0.14862 0.18195 -0.00695 0.20209 0.05486 0.17524 C 0.11666 0.14815 0.21996 0.04283 0.21267 -0.00925 C 0.20538 -0.06134 0.08124 -0.13703 0.01076 -0.13703 C -0.05973 -0.13703 -0.16928 -0.06851 -0.2099 -0.00925 C -0.25053 0.05024 -0.28021 0.1588 -0.23334 0.21945 C -0.18646 0.28033 -0.01563 0.36876 0.07152 0.35695 C 0.15868 0.34468 0.28541 0.27616 0.28923 0.14792 C 0.29305 0.01945 0.19357 -0.19698 0.09409 -0.41296 " pathEditMode="relative" ptsTypes="aaaaaaaaaA">
                                      <p:cBhvr>
                                        <p:cTn id="34" dur="2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66667E-6 C -0.00174 0.15765 -0.00347 0.31529 -0.02761 0.31644 C -0.05174 0.3176 -0.10643 0.00996 -0.14531 0.00672 C -0.18403 0.00348 -0.22639 0.29492 -0.26094 0.29677 C -0.29549 0.29862 -0.31771 0.02709 -0.35209 0.01829 C -0.38646 0.0095 -0.4158 0.32292 -0.46788 0.24445 C -0.51962 0.16598 -0.59184 -0.14328 -0.66389 -0.45231 " pathEditMode="relative" ptsTypes="aaaaaaA">
                                      <p:cBhvr>
                                        <p:cTn id="38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C -0.45278 0.24213 -0.90556 0.48426 -0.91962 0.4588 C -0.93368 0.43333 -0.09028 -0.06204 -0.08438 -0.15301 C -0.07848 -0.24398 -0.94028 -0.02963 -0.88455 -0.08773 C -0.82865 -0.14583 -0.28907 -0.32407 0.25086 -0.50208 " pathEditMode="relative" ptsTypes="aaaaA">
                                      <p:cBhvr>
                                        <p:cTn id="4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55</Words>
  <Application>Microsoft Office PowerPoint</Application>
  <PresentationFormat>On-screen Show (4:3)</PresentationFormat>
  <Paragraphs>25</Paragraphs>
  <Slides>2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Calibri</vt:lpstr>
      <vt:lpstr>Default Design</vt:lpstr>
      <vt:lpstr>PowerPoint Presentation</vt:lpstr>
      <vt:lpstr>PowerPoint Presentation</vt:lpstr>
    </vt:vector>
  </TitlesOfParts>
  <Company>GiantSteps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belinda.bingham</dc:creator>
  <cp:lastModifiedBy>Rachael Bowen</cp:lastModifiedBy>
  <cp:revision>20</cp:revision>
  <dcterms:created xsi:type="dcterms:W3CDTF">2010-02-10T00:30:52Z</dcterms:created>
  <dcterms:modified xsi:type="dcterms:W3CDTF">2017-09-14T00:15:36Z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000800e003000000000001023720</vt:lpwstr>
  </property>
</Properties>
</file>