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8" r:id="rId2"/>
    <p:sldId id="261" r:id="rId3"/>
    <p:sldId id="260" r:id="rId4"/>
    <p:sldId id="268" r:id="rId5"/>
    <p:sldId id="269" r:id="rId6"/>
    <p:sldId id="264" r:id="rId7"/>
    <p:sldId id="265" r:id="rId8"/>
    <p:sldId id="266" r:id="rId9"/>
    <p:sldId id="267" r:id="rId10"/>
    <p:sldId id="259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88CB8-2DE9-42EF-B2AA-DB7A626CB68F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2E51E-1925-4FCF-A3F6-A95AACF71F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24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153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626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84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177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30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28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84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90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89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94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9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01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A2551-CF62-434E-96D1-1F0F374AD601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6E60D-A035-4D91-9AFD-C3382AC001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682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microsoft.com/office/2007/relationships/hdphoto" Target="../media/hdphoto9.wdp"/><Relationship Id="rId2" Type="http://schemas.openxmlformats.org/officeDocument/2006/relationships/image" Target="../media/image12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3.pn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39336" y="2056824"/>
            <a:ext cx="2813101" cy="3676348"/>
            <a:chOff x="3788552" y="1260506"/>
            <a:chExt cx="2813101" cy="36763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08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8552" y="2144137"/>
              <a:ext cx="2813101" cy="2792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182" b="52727" l="9974" r="95276">
                          <a14:foregroundMark x1="87927" y1="16970" x2="53806" y2="44242"/>
                          <a14:backgroundMark x1="30184" y1="54545" x2="33596" y2="92121"/>
                          <a14:backgroundMark x1="58793" y1="64242" x2="51181" y2="90606"/>
                          <a14:backgroundMark x1="44094" y1="10303" x2="86089" y2="103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7711" y="1260506"/>
              <a:ext cx="2220948" cy="1923656"/>
            </a:xfrm>
            <a:prstGeom prst="rect">
              <a:avLst/>
            </a:prstGeom>
          </p:spPr>
        </p:pic>
        <p:pic>
          <p:nvPicPr>
            <p:cNvPr id="9" name="Picture 2" descr="Related image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125" r="98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352" y="1892222"/>
              <a:ext cx="2447565" cy="1366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515" y="1586387"/>
            <a:ext cx="1097008" cy="1271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249" y="1345474"/>
            <a:ext cx="880024" cy="1020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725" y="2512732"/>
            <a:ext cx="880024" cy="1020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611" y="2897103"/>
            <a:ext cx="1097008" cy="12718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75" y="3093790"/>
            <a:ext cx="1097008" cy="1271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107" y="1248438"/>
            <a:ext cx="1097008" cy="12718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908" y="3412660"/>
            <a:ext cx="880024" cy="10203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41" y="2379067"/>
            <a:ext cx="880024" cy="10203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92979" y="5878286"/>
            <a:ext cx="7019501" cy="7053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Care for strawberries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4237" y="60481"/>
            <a:ext cx="8856984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This document is released under Creative Commons License Attribution 4.0 International. Please feel free to share and adapt this document with appropriate credit to Giant Steps School.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21" y="0"/>
            <a:ext cx="798533" cy="15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0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394960"/>
            <a:ext cx="7019501" cy="1188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Water plant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05563" y="62926"/>
            <a:ext cx="3013350" cy="3013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08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1229" y="2849893"/>
            <a:ext cx="2813101" cy="2792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2" b="52727" l="9974" r="95276">
                        <a14:foregroundMark x1="87927" y1="16970" x2="53806" y2="44242"/>
                        <a14:backgroundMark x1="30184" y1="54545" x2="33596" y2="92121"/>
                        <a14:backgroundMark x1="58793" y1="64242" x2="51181" y2="90606"/>
                        <a14:backgroundMark x1="44094" y1="10303" x2="86089" y2="10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388" y="1966262"/>
            <a:ext cx="2220948" cy="1923656"/>
          </a:xfrm>
          <a:prstGeom prst="rect">
            <a:avLst/>
          </a:prstGeom>
        </p:spPr>
      </p:pic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125" r="98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029" y="2597978"/>
            <a:ext cx="2447565" cy="136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6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394960"/>
            <a:ext cx="7019501" cy="1188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Measure plant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15028" y="307697"/>
            <a:ext cx="4123822" cy="5087263"/>
            <a:chOff x="4331229" y="1292595"/>
            <a:chExt cx="2813101" cy="32803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0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43793"/>
            <a:stretch/>
          </p:blipFill>
          <p:spPr>
            <a:xfrm>
              <a:off x="4331229" y="2849893"/>
              <a:ext cx="2813101" cy="15697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182" b="52727" l="9974" r="95276">
                          <a14:foregroundMark x1="87927" y1="16970" x2="53806" y2="44242"/>
                          <a14:backgroundMark x1="30184" y1="54545" x2="33596" y2="92121"/>
                          <a14:backgroundMark x1="58793" y1="64242" x2="51181" y2="90606"/>
                          <a14:backgroundMark x1="44094" y1="10303" x2="86089" y2="1030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40613" y="1292595"/>
              <a:ext cx="2220948" cy="3280318"/>
            </a:xfrm>
            <a:prstGeom prst="rect">
              <a:avLst/>
            </a:prstGeom>
          </p:spPr>
        </p:pic>
        <p:pic>
          <p:nvPicPr>
            <p:cNvPr id="9" name="Picture 2" descr="Related image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125" r="98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996" y="2820252"/>
              <a:ext cx="2447565" cy="745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769" b="90000" l="21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926" t="29293" r="32973" b="40314"/>
          <a:stretch/>
        </p:blipFill>
        <p:spPr>
          <a:xfrm rot="16200000">
            <a:off x="2333761" y="-726551"/>
            <a:ext cx="8115301" cy="100337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778779" y="800100"/>
            <a:ext cx="2247900" cy="0"/>
          </a:xfrm>
          <a:prstGeom prst="straightConnector1">
            <a:avLst/>
          </a:prstGeom>
          <a:ln w="952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889721" y="307696"/>
            <a:ext cx="1223427" cy="91150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6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394960"/>
            <a:ext cx="7019501" cy="1188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Count leaves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85126" y="903358"/>
            <a:ext cx="2042079" cy="2766060"/>
            <a:chOff x="4331229" y="1966262"/>
            <a:chExt cx="2813101" cy="36763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08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31229" y="2849893"/>
              <a:ext cx="2813101" cy="2792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182" b="52727" l="9974" r="95276">
                          <a14:foregroundMark x1="87927" y1="16970" x2="53806" y2="44242"/>
                          <a14:backgroundMark x1="30184" y1="54545" x2="33596" y2="92121"/>
                          <a14:backgroundMark x1="58793" y1="64242" x2="51181" y2="90606"/>
                          <a14:backgroundMark x1="44094" y1="10303" x2="86089" y2="103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388" y="1966262"/>
              <a:ext cx="2220948" cy="1923656"/>
            </a:xfrm>
            <a:prstGeom prst="rect">
              <a:avLst/>
            </a:prstGeom>
          </p:spPr>
        </p:pic>
        <p:pic>
          <p:nvPicPr>
            <p:cNvPr id="9" name="Picture 2" descr="Related image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125" r="98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029" y="2597978"/>
              <a:ext cx="2447565" cy="1366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-533400" y="2141843"/>
            <a:ext cx="8766085" cy="3055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41" y="1529562"/>
            <a:ext cx="1300879" cy="865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436" y="2009727"/>
            <a:ext cx="1300879" cy="865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9691">
            <a:off x="2662997" y="1653468"/>
            <a:ext cx="1300879" cy="8653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368" y="2086140"/>
            <a:ext cx="864172" cy="574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9691">
            <a:off x="7201443" y="2041199"/>
            <a:ext cx="1025684" cy="6822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071" y="1676064"/>
            <a:ext cx="935338" cy="62218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78292" y="1139266"/>
            <a:ext cx="3009900" cy="415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5485170" y="1139266"/>
            <a:ext cx="2632597" cy="415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780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394960"/>
            <a:ext cx="7019501" cy="1188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Count flowers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85126" y="903358"/>
            <a:ext cx="2042079" cy="2766060"/>
            <a:chOff x="4331229" y="1966262"/>
            <a:chExt cx="2813101" cy="36763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08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31229" y="2849893"/>
              <a:ext cx="2813101" cy="2792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182" b="52727" l="9974" r="95276">
                          <a14:foregroundMark x1="87927" y1="16970" x2="53806" y2="44242"/>
                          <a14:backgroundMark x1="30184" y1="54545" x2="33596" y2="92121"/>
                          <a14:backgroundMark x1="58793" y1="64242" x2="51181" y2="90606"/>
                          <a14:backgroundMark x1="44094" y1="10303" x2="86089" y2="103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388" y="1966262"/>
              <a:ext cx="2220948" cy="1923656"/>
            </a:xfrm>
            <a:prstGeom prst="rect">
              <a:avLst/>
            </a:prstGeom>
          </p:spPr>
        </p:pic>
        <p:pic>
          <p:nvPicPr>
            <p:cNvPr id="9" name="Picture 2" descr="Related image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125" r="98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029" y="2597978"/>
              <a:ext cx="2447565" cy="1366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-495300" y="2141843"/>
            <a:ext cx="8727985" cy="30551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2" t="10410" r="4232"/>
          <a:stretch/>
        </p:blipFill>
        <p:spPr>
          <a:xfrm>
            <a:off x="597385" y="1383809"/>
            <a:ext cx="1144268" cy="11201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2" t="10410" r="4232"/>
          <a:stretch/>
        </p:blipFill>
        <p:spPr>
          <a:xfrm>
            <a:off x="2951331" y="1803893"/>
            <a:ext cx="810267" cy="7931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2" t="10410" r="4232"/>
          <a:stretch/>
        </p:blipFill>
        <p:spPr>
          <a:xfrm>
            <a:off x="4086586" y="2107352"/>
            <a:ext cx="810267" cy="793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2" t="10410" r="4232"/>
          <a:stretch/>
        </p:blipFill>
        <p:spPr>
          <a:xfrm>
            <a:off x="5645688" y="1832382"/>
            <a:ext cx="810267" cy="7931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2" t="10410" r="4232"/>
          <a:stretch/>
        </p:blipFill>
        <p:spPr>
          <a:xfrm>
            <a:off x="6561857" y="1959461"/>
            <a:ext cx="810267" cy="7931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2" t="10410" r="4232"/>
          <a:stretch/>
        </p:blipFill>
        <p:spPr>
          <a:xfrm>
            <a:off x="7478026" y="1886843"/>
            <a:ext cx="810267" cy="7931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11642" y="1139266"/>
            <a:ext cx="3009900" cy="415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/>
          <p:cNvSpPr/>
          <p:nvPr/>
        </p:nvSpPr>
        <p:spPr>
          <a:xfrm>
            <a:off x="5618520" y="1139266"/>
            <a:ext cx="2632597" cy="415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830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979" y="5394960"/>
            <a:ext cx="7019501" cy="1188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Count strawberries</a:t>
            </a:r>
            <a:endParaRPr lang="en-AU" sz="40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85126" y="903358"/>
            <a:ext cx="2042079" cy="2766060"/>
            <a:chOff x="4331229" y="1966262"/>
            <a:chExt cx="2813101" cy="36763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08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31229" y="2849893"/>
              <a:ext cx="2813101" cy="2792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182" b="52727" l="9974" r="95276">
                          <a14:foregroundMark x1="87927" y1="16970" x2="53806" y2="44242"/>
                          <a14:backgroundMark x1="30184" y1="54545" x2="33596" y2="92121"/>
                          <a14:backgroundMark x1="58793" y1="64242" x2="51181" y2="90606"/>
                          <a14:backgroundMark x1="44094" y1="10303" x2="86089" y2="103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388" y="1966262"/>
              <a:ext cx="2220948" cy="1923656"/>
            </a:xfrm>
            <a:prstGeom prst="rect">
              <a:avLst/>
            </a:prstGeom>
          </p:spPr>
        </p:pic>
        <p:pic>
          <p:nvPicPr>
            <p:cNvPr id="9" name="Picture 2" descr="Related image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125" r="98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029" y="2597978"/>
              <a:ext cx="2447565" cy="1366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-457200" y="2141843"/>
            <a:ext cx="8689885" cy="30551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83" y="1310230"/>
            <a:ext cx="892667" cy="10015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588" y="1443110"/>
            <a:ext cx="892667" cy="10015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098" y="1680183"/>
            <a:ext cx="892667" cy="10015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67" y="1617278"/>
            <a:ext cx="892667" cy="10015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351" y="1480146"/>
            <a:ext cx="892667" cy="10015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286" y="1657641"/>
            <a:ext cx="892667" cy="100152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511642" y="1139266"/>
            <a:ext cx="3009900" cy="415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/>
          <p:cNvSpPr/>
          <p:nvPr/>
        </p:nvSpPr>
        <p:spPr>
          <a:xfrm>
            <a:off x="5618520" y="1139266"/>
            <a:ext cx="2632597" cy="415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357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88900" y="1958631"/>
            <a:ext cx="2349393" cy="4591050"/>
            <a:chOff x="-2790725" y="1958631"/>
            <a:chExt cx="2600225" cy="4591050"/>
          </a:xfrm>
        </p:grpSpPr>
        <p:sp>
          <p:nvSpPr>
            <p:cNvPr id="25" name="Rectangle 24"/>
            <p:cNvSpPr/>
            <p:nvPr/>
          </p:nvSpPr>
          <p:spPr>
            <a:xfrm>
              <a:off x="-2790725" y="1958631"/>
              <a:ext cx="2600225" cy="459105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2438400" y="4547080"/>
              <a:ext cx="2030270" cy="18502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2670182" y="2030149"/>
              <a:ext cx="2438932" cy="10287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How tall?</a:t>
              </a:r>
              <a:endParaRPr lang="en-AU" sz="2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43831" y="2030149"/>
            <a:ext cx="2349393" cy="4591050"/>
            <a:chOff x="-2790725" y="1958631"/>
            <a:chExt cx="2600225" cy="4591050"/>
          </a:xfrm>
        </p:grpSpPr>
        <p:sp>
          <p:nvSpPr>
            <p:cNvPr id="30" name="Rectangle 29"/>
            <p:cNvSpPr/>
            <p:nvPr/>
          </p:nvSpPr>
          <p:spPr>
            <a:xfrm>
              <a:off x="-2790725" y="1958631"/>
              <a:ext cx="2600225" cy="459105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2438400" y="4547080"/>
              <a:ext cx="2030270" cy="18502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2670182" y="2030149"/>
              <a:ext cx="2438932" cy="10287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How many flowers?</a:t>
              </a:r>
              <a:endParaRPr lang="en-AU" sz="2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464702" y="2041893"/>
            <a:ext cx="2349393" cy="4591050"/>
            <a:chOff x="-2790725" y="1958631"/>
            <a:chExt cx="2600225" cy="4591050"/>
          </a:xfrm>
        </p:grpSpPr>
        <p:sp>
          <p:nvSpPr>
            <p:cNvPr id="34" name="Rectangle 33"/>
            <p:cNvSpPr/>
            <p:nvPr/>
          </p:nvSpPr>
          <p:spPr>
            <a:xfrm>
              <a:off x="-2790725" y="1958631"/>
              <a:ext cx="2600225" cy="459105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2438400" y="4547080"/>
              <a:ext cx="2030270" cy="18502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-2749291" y="2030149"/>
              <a:ext cx="2518041" cy="10287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5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How many strawberries?</a:t>
              </a:r>
              <a:endParaRPr lang="en-AU" sz="25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556455" y="2015481"/>
            <a:ext cx="2349393" cy="4591050"/>
            <a:chOff x="-2790725" y="1958631"/>
            <a:chExt cx="2600225" cy="4591050"/>
          </a:xfrm>
        </p:grpSpPr>
        <p:sp>
          <p:nvSpPr>
            <p:cNvPr id="38" name="Rectangle 37"/>
            <p:cNvSpPr/>
            <p:nvPr/>
          </p:nvSpPr>
          <p:spPr>
            <a:xfrm>
              <a:off x="-2790725" y="1958631"/>
              <a:ext cx="2600225" cy="459105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-2438400" y="4547080"/>
              <a:ext cx="2030270" cy="18502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-2670182" y="2030149"/>
              <a:ext cx="2438932" cy="10287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How many leaves?</a:t>
              </a:r>
              <a:endParaRPr lang="en-AU" sz="2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937" y="3259312"/>
            <a:ext cx="1792275" cy="1192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2250" y="228600"/>
            <a:ext cx="4610100" cy="1491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latin typeface="Comic Sans MS" panose="030F0702030302020204" pitchFamily="66" charset="0"/>
              </a:rPr>
              <a:t>my strawberry plant</a:t>
            </a:r>
            <a:endParaRPr lang="en-AU" sz="2800" dirty="0">
              <a:latin typeface="Comic Sans MS" panose="030F0702030302020204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04127" y="130354"/>
            <a:ext cx="1382724" cy="1688218"/>
            <a:chOff x="4331229" y="1966262"/>
            <a:chExt cx="2813101" cy="36763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0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1229" y="2849893"/>
              <a:ext cx="2813101" cy="2792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182" b="52727" l="9974" r="95276">
                          <a14:foregroundMark x1="87927" y1="16970" x2="53806" y2="44242"/>
                          <a14:backgroundMark x1="30184" y1="54545" x2="33596" y2="92121"/>
                          <a14:backgroundMark x1="58793" y1="64242" x2="51181" y2="90606"/>
                          <a14:backgroundMark x1="44094" y1="10303" x2="86089" y2="103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388" y="1966262"/>
              <a:ext cx="2220948" cy="1923656"/>
            </a:xfrm>
            <a:prstGeom prst="rect">
              <a:avLst/>
            </a:prstGeom>
          </p:spPr>
        </p:pic>
        <p:pic>
          <p:nvPicPr>
            <p:cNvPr id="9" name="Picture 2" descr="Related image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125" r="98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029" y="2597978"/>
              <a:ext cx="2447565" cy="1366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706654" y="3097556"/>
            <a:ext cx="1535003" cy="1637897"/>
            <a:chOff x="4331229" y="1813646"/>
            <a:chExt cx="2813101" cy="246635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0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61036"/>
            <a:stretch/>
          </p:blipFill>
          <p:spPr>
            <a:xfrm>
              <a:off x="4331229" y="2849892"/>
              <a:ext cx="2813101" cy="108816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182" b="52727" l="9974" r="95276">
                          <a14:foregroundMark x1="87927" y1="16970" x2="53806" y2="44242"/>
                          <a14:backgroundMark x1="30184" y1="54545" x2="33596" y2="92121"/>
                          <a14:backgroundMark x1="58793" y1="64242" x2="51181" y2="90606"/>
                          <a14:backgroundMark x1="44094" y1="10303" x2="86089" y2="103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7078" y="1813646"/>
              <a:ext cx="2220947" cy="2466352"/>
            </a:xfrm>
            <a:prstGeom prst="rect">
              <a:avLst/>
            </a:prstGeom>
          </p:spPr>
        </p:pic>
        <p:pic>
          <p:nvPicPr>
            <p:cNvPr id="44" name="Picture 2" descr="Related image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125" r="98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770" y="2787064"/>
              <a:ext cx="2447565" cy="843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769" b="90000" l="21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271" t="38305"/>
          <a:stretch/>
        </p:blipFill>
        <p:spPr>
          <a:xfrm rot="5400000">
            <a:off x="260717" y="3330691"/>
            <a:ext cx="847474" cy="40909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2" t="10410" r="4232"/>
          <a:stretch/>
        </p:blipFill>
        <p:spPr>
          <a:xfrm>
            <a:off x="5638800" y="3346067"/>
            <a:ext cx="1144268" cy="112013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133" y="3318586"/>
            <a:ext cx="1050231" cy="117830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992955" y="4735453"/>
            <a:ext cx="1834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0     1    2   </a:t>
            </a:r>
          </a:p>
          <a:p>
            <a:pPr marL="342900" indent="-342900">
              <a:buAutoNum type="arabicPlain" startAt="3"/>
            </a:pPr>
            <a:r>
              <a:rPr lang="en-AU" sz="3200" dirty="0" smtClean="0"/>
              <a:t>   4     5</a:t>
            </a:r>
          </a:p>
          <a:p>
            <a:r>
              <a:rPr lang="en-AU" sz="3200" dirty="0" smtClean="0"/>
              <a:t>6    7     8</a:t>
            </a:r>
            <a:endParaRPr lang="en-AU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5433647" y="4744200"/>
            <a:ext cx="1834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0     1    2   </a:t>
            </a:r>
          </a:p>
          <a:p>
            <a:pPr marL="342900" indent="-342900">
              <a:buAutoNum type="arabicPlain" startAt="3"/>
            </a:pPr>
            <a:r>
              <a:rPr lang="en-AU" sz="3200" dirty="0" smtClean="0"/>
              <a:t>   4     5</a:t>
            </a:r>
          </a:p>
          <a:p>
            <a:r>
              <a:rPr lang="en-AU" sz="3200" dirty="0" smtClean="0"/>
              <a:t>6    7     8</a:t>
            </a:r>
            <a:endParaRPr lang="en-AU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7875749" y="4744200"/>
            <a:ext cx="1834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0     1    2   </a:t>
            </a:r>
          </a:p>
          <a:p>
            <a:pPr marL="342900" indent="-342900">
              <a:buAutoNum type="arabicPlain" startAt="3"/>
            </a:pPr>
            <a:r>
              <a:rPr lang="en-AU" sz="3200" dirty="0" smtClean="0"/>
              <a:t>   4     5</a:t>
            </a:r>
          </a:p>
          <a:p>
            <a:r>
              <a:rPr lang="en-AU" sz="3200" dirty="0" smtClean="0"/>
              <a:t>6    7     8</a:t>
            </a:r>
            <a:endParaRPr lang="en-A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466319" y="4758868"/>
            <a:ext cx="1913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 0     2    </a:t>
            </a:r>
            <a:r>
              <a:rPr lang="en-AU" sz="3200" dirty="0"/>
              <a:t>4</a:t>
            </a:r>
            <a:r>
              <a:rPr lang="en-AU" sz="3200" dirty="0" smtClean="0"/>
              <a:t>   </a:t>
            </a:r>
          </a:p>
          <a:p>
            <a:r>
              <a:rPr lang="en-AU" sz="3200" dirty="0" smtClean="0"/>
              <a:t> 6     8   10</a:t>
            </a:r>
          </a:p>
          <a:p>
            <a:r>
              <a:rPr lang="en-AU" sz="3200" dirty="0" smtClean="0"/>
              <a:t>12  14  16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31685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884518" y="2030149"/>
            <a:ext cx="2349393" cy="4591050"/>
            <a:chOff x="-2790725" y="1958631"/>
            <a:chExt cx="2600225" cy="4591050"/>
          </a:xfrm>
        </p:grpSpPr>
        <p:sp>
          <p:nvSpPr>
            <p:cNvPr id="30" name="Rectangle 29"/>
            <p:cNvSpPr/>
            <p:nvPr/>
          </p:nvSpPr>
          <p:spPr>
            <a:xfrm>
              <a:off x="-2790725" y="1958631"/>
              <a:ext cx="2600225" cy="459105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2438400" y="4547080"/>
              <a:ext cx="2030270" cy="18502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2670182" y="2030149"/>
              <a:ext cx="2438932" cy="10287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How many flowers?</a:t>
              </a:r>
              <a:endParaRPr lang="en-AU" sz="2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954296" y="2071063"/>
            <a:ext cx="2349393" cy="4591050"/>
            <a:chOff x="-2790725" y="1958631"/>
            <a:chExt cx="2600225" cy="4591050"/>
          </a:xfrm>
        </p:grpSpPr>
        <p:sp>
          <p:nvSpPr>
            <p:cNvPr id="34" name="Rectangle 33"/>
            <p:cNvSpPr/>
            <p:nvPr/>
          </p:nvSpPr>
          <p:spPr>
            <a:xfrm>
              <a:off x="-2790725" y="1958631"/>
              <a:ext cx="2600225" cy="459105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2438400" y="4547080"/>
              <a:ext cx="2030270" cy="18502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-2749291" y="2030149"/>
              <a:ext cx="2518041" cy="10287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5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How many strawberries?</a:t>
              </a:r>
              <a:endParaRPr lang="en-AU" sz="25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14741" y="2030149"/>
            <a:ext cx="2349393" cy="4591050"/>
            <a:chOff x="-2790725" y="1958631"/>
            <a:chExt cx="2600225" cy="4591050"/>
          </a:xfrm>
        </p:grpSpPr>
        <p:sp>
          <p:nvSpPr>
            <p:cNvPr id="38" name="Rectangle 37"/>
            <p:cNvSpPr/>
            <p:nvPr/>
          </p:nvSpPr>
          <p:spPr>
            <a:xfrm>
              <a:off x="-2790725" y="1958631"/>
              <a:ext cx="2600225" cy="459105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-2438400" y="4547080"/>
              <a:ext cx="2030270" cy="18502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-2670182" y="2030149"/>
              <a:ext cx="2438932" cy="10287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How many leaves?</a:t>
              </a:r>
              <a:endParaRPr lang="en-AU" sz="2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223" y="3273980"/>
            <a:ext cx="1792275" cy="11922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04127" y="130354"/>
            <a:ext cx="1382724" cy="1688218"/>
            <a:chOff x="4331229" y="1966262"/>
            <a:chExt cx="2813101" cy="36763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0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1229" y="2849893"/>
              <a:ext cx="2813101" cy="2792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182" b="52727" l="9974" r="95276">
                          <a14:foregroundMark x1="87927" y1="16970" x2="53806" y2="44242"/>
                          <a14:backgroundMark x1="30184" y1="54545" x2="33596" y2="92121"/>
                          <a14:backgroundMark x1="58793" y1="64242" x2="51181" y2="90606"/>
                          <a14:backgroundMark x1="44094" y1="10303" x2="86089" y2="103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388" y="1966262"/>
              <a:ext cx="2220948" cy="1923656"/>
            </a:xfrm>
            <a:prstGeom prst="rect">
              <a:avLst/>
            </a:prstGeom>
          </p:spPr>
        </p:pic>
        <p:pic>
          <p:nvPicPr>
            <p:cNvPr id="9" name="Picture 2" descr="Related image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125" r="98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029" y="2597978"/>
              <a:ext cx="2447565" cy="1366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2" t="10410" r="4232"/>
          <a:stretch/>
        </p:blipFill>
        <p:spPr>
          <a:xfrm>
            <a:off x="4479487" y="3346067"/>
            <a:ext cx="1144268" cy="112013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727" y="3347756"/>
            <a:ext cx="1050231" cy="117830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251241" y="4750121"/>
            <a:ext cx="1834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0     1    2   </a:t>
            </a:r>
          </a:p>
          <a:p>
            <a:pPr marL="342900" indent="-342900">
              <a:buAutoNum type="arabicPlain" startAt="3"/>
            </a:pPr>
            <a:r>
              <a:rPr lang="en-AU" sz="3200" dirty="0" smtClean="0"/>
              <a:t>   4     5</a:t>
            </a:r>
          </a:p>
          <a:p>
            <a:r>
              <a:rPr lang="en-AU" sz="3200" dirty="0" smtClean="0"/>
              <a:t>6    7     8</a:t>
            </a:r>
            <a:endParaRPr lang="en-AU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4274334" y="4744200"/>
            <a:ext cx="1834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0     1    2   </a:t>
            </a:r>
          </a:p>
          <a:p>
            <a:pPr marL="342900" indent="-342900">
              <a:buAutoNum type="arabicPlain" startAt="3"/>
            </a:pPr>
            <a:r>
              <a:rPr lang="en-AU" sz="3200" dirty="0" smtClean="0"/>
              <a:t>   4     5</a:t>
            </a:r>
          </a:p>
          <a:p>
            <a:r>
              <a:rPr lang="en-AU" sz="3200" dirty="0" smtClean="0"/>
              <a:t>6    7     8</a:t>
            </a:r>
            <a:endParaRPr lang="en-AU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7365343" y="4773370"/>
            <a:ext cx="1834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0     1    2   </a:t>
            </a:r>
          </a:p>
          <a:p>
            <a:pPr marL="342900" indent="-342900">
              <a:buAutoNum type="arabicPlain" startAt="3"/>
            </a:pPr>
            <a:r>
              <a:rPr lang="en-AU" sz="3200" dirty="0" smtClean="0"/>
              <a:t>   4     5</a:t>
            </a:r>
          </a:p>
          <a:p>
            <a:r>
              <a:rPr lang="en-AU" sz="3200" dirty="0" smtClean="0"/>
              <a:t>6    7     8</a:t>
            </a:r>
            <a:endParaRPr lang="en-AU" sz="3200" dirty="0"/>
          </a:p>
        </p:txBody>
      </p:sp>
      <p:sp>
        <p:nvSpPr>
          <p:cNvPr id="28" name="Rectangle 27"/>
          <p:cNvSpPr/>
          <p:nvPr/>
        </p:nvSpPr>
        <p:spPr>
          <a:xfrm>
            <a:off x="2762250" y="228600"/>
            <a:ext cx="4610100" cy="1491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latin typeface="Comic Sans MS" panose="030F0702030302020204" pitchFamily="66" charset="0"/>
              </a:rPr>
              <a:t>my strawberry plant</a:t>
            </a:r>
            <a:endParaRPr lang="en-A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884518" y="2030149"/>
            <a:ext cx="2349393" cy="4591050"/>
            <a:chOff x="-2790725" y="1958631"/>
            <a:chExt cx="2600225" cy="4591050"/>
          </a:xfrm>
        </p:grpSpPr>
        <p:sp>
          <p:nvSpPr>
            <p:cNvPr id="30" name="Rectangle 29"/>
            <p:cNvSpPr/>
            <p:nvPr/>
          </p:nvSpPr>
          <p:spPr>
            <a:xfrm>
              <a:off x="-2790725" y="1958631"/>
              <a:ext cx="2600225" cy="459105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2438400" y="4547080"/>
              <a:ext cx="2030270" cy="18502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2670182" y="2030149"/>
              <a:ext cx="2438932" cy="10287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How many flowers?</a:t>
              </a:r>
              <a:endParaRPr lang="en-AU" sz="2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954296" y="2071063"/>
            <a:ext cx="2349393" cy="4591050"/>
            <a:chOff x="-2790725" y="1958631"/>
            <a:chExt cx="2600225" cy="4591050"/>
          </a:xfrm>
        </p:grpSpPr>
        <p:sp>
          <p:nvSpPr>
            <p:cNvPr id="34" name="Rectangle 33"/>
            <p:cNvSpPr/>
            <p:nvPr/>
          </p:nvSpPr>
          <p:spPr>
            <a:xfrm>
              <a:off x="-2790725" y="1958631"/>
              <a:ext cx="2600225" cy="459105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2438400" y="4547080"/>
              <a:ext cx="2030270" cy="18502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-2749291" y="2030149"/>
              <a:ext cx="2518041" cy="10287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5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How many strawberries?</a:t>
              </a:r>
              <a:endParaRPr lang="en-AU" sz="25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14741" y="2030149"/>
            <a:ext cx="2349393" cy="4591050"/>
            <a:chOff x="-2790725" y="1958631"/>
            <a:chExt cx="2600225" cy="4591050"/>
          </a:xfrm>
        </p:grpSpPr>
        <p:sp>
          <p:nvSpPr>
            <p:cNvPr id="38" name="Rectangle 37"/>
            <p:cNvSpPr/>
            <p:nvPr/>
          </p:nvSpPr>
          <p:spPr>
            <a:xfrm>
              <a:off x="-2790725" y="1958631"/>
              <a:ext cx="2600225" cy="459105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-2438400" y="4547080"/>
              <a:ext cx="2030270" cy="18502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-2670182" y="2030149"/>
              <a:ext cx="2438932" cy="10287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How many leaves?</a:t>
              </a:r>
              <a:endParaRPr lang="en-AU" sz="2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223" y="3273980"/>
            <a:ext cx="1792275" cy="11922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04127" y="130354"/>
            <a:ext cx="1382724" cy="1688218"/>
            <a:chOff x="4331229" y="1966262"/>
            <a:chExt cx="2813101" cy="36763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0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1229" y="2849893"/>
              <a:ext cx="2813101" cy="2792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182" b="52727" l="9974" r="95276">
                          <a14:foregroundMark x1="87927" y1="16970" x2="53806" y2="44242"/>
                          <a14:backgroundMark x1="30184" y1="54545" x2="33596" y2="92121"/>
                          <a14:backgroundMark x1="58793" y1="64242" x2="51181" y2="90606"/>
                          <a14:backgroundMark x1="44094" y1="10303" x2="86089" y2="103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388" y="1966262"/>
              <a:ext cx="2220948" cy="1923656"/>
            </a:xfrm>
            <a:prstGeom prst="rect">
              <a:avLst/>
            </a:prstGeom>
          </p:spPr>
        </p:pic>
        <p:pic>
          <p:nvPicPr>
            <p:cNvPr id="9" name="Picture 2" descr="Related image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125" r="98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029" y="2597978"/>
              <a:ext cx="2447565" cy="1366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2" t="10410" r="4232"/>
          <a:stretch/>
        </p:blipFill>
        <p:spPr>
          <a:xfrm>
            <a:off x="4479487" y="3346067"/>
            <a:ext cx="1144268" cy="112013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727" y="3347756"/>
            <a:ext cx="1050231" cy="117830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251241" y="4750121"/>
            <a:ext cx="1834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0     1    2   </a:t>
            </a:r>
          </a:p>
          <a:p>
            <a:pPr marL="342900" indent="-342900">
              <a:buAutoNum type="arabicPlain" startAt="3"/>
            </a:pPr>
            <a:r>
              <a:rPr lang="en-AU" sz="3200" dirty="0" smtClean="0"/>
              <a:t>   4     5</a:t>
            </a:r>
          </a:p>
          <a:p>
            <a:r>
              <a:rPr lang="en-AU" sz="3200" dirty="0" smtClean="0"/>
              <a:t>6    7     8</a:t>
            </a:r>
            <a:endParaRPr lang="en-AU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4274334" y="4744200"/>
            <a:ext cx="1834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0     1    2   </a:t>
            </a:r>
          </a:p>
          <a:p>
            <a:pPr marL="342900" indent="-342900">
              <a:buAutoNum type="arabicPlain" startAt="3"/>
            </a:pPr>
            <a:r>
              <a:rPr lang="en-AU" sz="3200" dirty="0" smtClean="0"/>
              <a:t>   4     5</a:t>
            </a:r>
          </a:p>
          <a:p>
            <a:r>
              <a:rPr lang="en-AU" sz="3200" dirty="0" smtClean="0"/>
              <a:t>6    7     8</a:t>
            </a:r>
            <a:endParaRPr lang="en-AU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7365343" y="4773370"/>
            <a:ext cx="1834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0     1    2   </a:t>
            </a:r>
          </a:p>
          <a:p>
            <a:pPr marL="342900" indent="-342900">
              <a:buAutoNum type="arabicPlain" startAt="3"/>
            </a:pPr>
            <a:r>
              <a:rPr lang="en-AU" sz="3200" dirty="0" smtClean="0"/>
              <a:t>   4     5</a:t>
            </a:r>
          </a:p>
          <a:p>
            <a:r>
              <a:rPr lang="en-AU" sz="3200" dirty="0" smtClean="0"/>
              <a:t>6    7     8</a:t>
            </a:r>
            <a:endParaRPr lang="en-AU" sz="3200" dirty="0"/>
          </a:p>
        </p:txBody>
      </p:sp>
      <p:sp>
        <p:nvSpPr>
          <p:cNvPr id="28" name="Rectangle 27"/>
          <p:cNvSpPr/>
          <p:nvPr/>
        </p:nvSpPr>
        <p:spPr>
          <a:xfrm>
            <a:off x="2762250" y="228600"/>
            <a:ext cx="4610100" cy="1491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latin typeface="Comic Sans MS" panose="030F0702030302020204" pitchFamily="66" charset="0"/>
              </a:rPr>
              <a:t>my strawberry plant</a:t>
            </a:r>
            <a:endParaRPr lang="en-A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2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773196" y="2071063"/>
            <a:ext cx="3866104" cy="4591050"/>
            <a:chOff x="-2790725" y="1958631"/>
            <a:chExt cx="2600225" cy="4591050"/>
          </a:xfrm>
        </p:grpSpPr>
        <p:sp>
          <p:nvSpPr>
            <p:cNvPr id="34" name="Rectangle 33"/>
            <p:cNvSpPr/>
            <p:nvPr/>
          </p:nvSpPr>
          <p:spPr>
            <a:xfrm>
              <a:off x="-2790725" y="1958631"/>
              <a:ext cx="2600225" cy="459105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2438400" y="4547080"/>
              <a:ext cx="2030270" cy="18502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-2749291" y="2030149"/>
              <a:ext cx="2518041" cy="10287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5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How many strawberries?</a:t>
              </a:r>
              <a:endParaRPr lang="en-AU" sz="25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35853" y="2071063"/>
            <a:ext cx="3636197" cy="4591050"/>
            <a:chOff x="-2790725" y="1958631"/>
            <a:chExt cx="2600225" cy="4591050"/>
          </a:xfrm>
        </p:grpSpPr>
        <p:sp>
          <p:nvSpPr>
            <p:cNvPr id="38" name="Rectangle 37"/>
            <p:cNvSpPr/>
            <p:nvPr/>
          </p:nvSpPr>
          <p:spPr>
            <a:xfrm>
              <a:off x="-2790725" y="1958631"/>
              <a:ext cx="2600225" cy="459105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-2438400" y="4547080"/>
              <a:ext cx="2030270" cy="18502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-2670182" y="2030149"/>
              <a:ext cx="2438932" cy="10287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How many leaves?</a:t>
              </a:r>
              <a:endParaRPr lang="en-AU" sz="28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792" y="3314894"/>
            <a:ext cx="1792275" cy="11922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04127" y="130354"/>
            <a:ext cx="1382724" cy="1688218"/>
            <a:chOff x="4331229" y="1966262"/>
            <a:chExt cx="2813101" cy="36763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0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1229" y="2849893"/>
              <a:ext cx="2813101" cy="2792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182" b="52727" l="9974" r="95276">
                          <a14:foregroundMark x1="87927" y1="16970" x2="53806" y2="44242"/>
                          <a14:backgroundMark x1="30184" y1="54545" x2="33596" y2="92121"/>
                          <a14:backgroundMark x1="58793" y1="64242" x2="51181" y2="90606"/>
                          <a14:backgroundMark x1="44094" y1="10303" x2="86089" y2="103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388" y="1966262"/>
              <a:ext cx="2220948" cy="1923656"/>
            </a:xfrm>
            <a:prstGeom prst="rect">
              <a:avLst/>
            </a:prstGeom>
          </p:spPr>
        </p:pic>
        <p:pic>
          <p:nvPicPr>
            <p:cNvPr id="9" name="Picture 2" descr="Related image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125" r="98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029" y="2597978"/>
              <a:ext cx="2447565" cy="1366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266" y="3328804"/>
            <a:ext cx="1050231" cy="117830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876882" y="4723121"/>
            <a:ext cx="2928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0     1     2   </a:t>
            </a:r>
          </a:p>
          <a:p>
            <a:pPr marL="342900" indent="-342900">
              <a:buAutoNum type="arabicPlain" startAt="3"/>
            </a:pPr>
            <a:r>
              <a:rPr lang="en-AU" sz="5400" dirty="0" smtClean="0"/>
              <a:t>     4     5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35132" y="4723121"/>
            <a:ext cx="3143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0     1     2   </a:t>
            </a:r>
          </a:p>
          <a:p>
            <a:pPr marL="342900" indent="-342900">
              <a:buAutoNum type="arabicPlain" startAt="3"/>
            </a:pPr>
            <a:r>
              <a:rPr lang="en-AU" sz="5400" dirty="0" smtClean="0"/>
              <a:t>     4     5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62250" y="228600"/>
            <a:ext cx="4610100" cy="1491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>
                <a:latin typeface="Comic Sans MS" panose="030F0702030302020204" pitchFamily="66" charset="0"/>
              </a:rPr>
              <a:t>my strawberry plant</a:t>
            </a:r>
            <a:endParaRPr lang="en-A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6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6284E2D-BFE2-44BD-8918-C9EBD79C120F}" vid="{9B29F9BC-0DAB-4EA0-B838-BAEF14D8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205</Words>
  <Application>Microsoft Office PowerPoint</Application>
  <PresentationFormat>A4 Paper (210x297 mm)</PresentationFormat>
  <Paragraphs>57</Paragraphs>
  <Slides>10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Merrilyn Sackett</dc:creator>
  <cp:lastModifiedBy>Rachael Bowen</cp:lastModifiedBy>
  <cp:revision>10</cp:revision>
  <dcterms:created xsi:type="dcterms:W3CDTF">2017-08-24T06:22:06Z</dcterms:created>
  <dcterms:modified xsi:type="dcterms:W3CDTF">2017-09-14T01:08:08Z</dcterms:modified>
</cp:coreProperties>
</file>