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533F45"/>
    <a:srgbClr val="493F24"/>
    <a:srgbClr val="413A1E"/>
    <a:srgbClr val="958E67"/>
    <a:srgbClr val="625021"/>
    <a:srgbClr val="94853A"/>
    <a:srgbClr val="B0A271"/>
    <a:srgbClr val="4B4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153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26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84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177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30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28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84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90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9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1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82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3ARFoEmlwR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2979" y="5878286"/>
            <a:ext cx="7019501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Grass Heads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744" y="-179157"/>
            <a:ext cx="5715000" cy="5819775"/>
          </a:xfrm>
          <a:prstGeom prst="rect">
            <a:avLst/>
          </a:prstGeom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2511" y="0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28" y="238125"/>
            <a:ext cx="798533" cy="15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878286"/>
            <a:ext cx="7019501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water in yoghurt container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7132" y="2643447"/>
            <a:ext cx="3021079" cy="2581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93" r="100000">
                        <a14:foregroundMark x1="9170" y1="18482" x2="20961" y2="5611"/>
                        <a14:foregroundMark x1="86026" y1="17492" x2="81223" y2="82838"/>
                        <a14:backgroundMark x1="93450" y1="7591" x2="83843" y2="93399"/>
                        <a14:backgroundMark x1="75983" y1="93399" x2="68122" y2="98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70505">
            <a:off x="4926910" y="444501"/>
            <a:ext cx="2097577" cy="27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512526"/>
            <a:ext cx="7019501" cy="10711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g</a:t>
            </a:r>
            <a:r>
              <a:rPr lang="en-AU" sz="4000" dirty="0" err="1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rasshead</a:t>
            </a:r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in yoghurt container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3"/>
          <a:stretch/>
        </p:blipFill>
        <p:spPr>
          <a:xfrm>
            <a:off x="2113856" y="764771"/>
            <a:ext cx="5229719" cy="44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512526"/>
            <a:ext cx="7019501" cy="10711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Put on window sill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676" y="-317855"/>
            <a:ext cx="5860473" cy="5474318"/>
          </a:xfrm>
          <a:prstGeom prst="rect">
            <a:avLst/>
          </a:prstGeom>
        </p:spPr>
      </p:pic>
      <p:sp>
        <p:nvSpPr>
          <p:cNvPr id="6" name="Parallelogram 5"/>
          <p:cNvSpPr/>
          <p:nvPr/>
        </p:nvSpPr>
        <p:spPr>
          <a:xfrm>
            <a:off x="1471345" y="3956858"/>
            <a:ext cx="6450684" cy="756458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bg1">
                  <a:lumMod val="8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471345" y="4713316"/>
            <a:ext cx="6267804" cy="6982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35" l="7463" r="98134">
                        <a14:foregroundMark x1="13060" y1="19824" x2="34701" y2="15419"/>
                        <a14:foregroundMark x1="11567" y1="32159" x2="16791" y2="90308"/>
                        <a14:foregroundMark x1="41045" y1="41850" x2="39179" y2="87665"/>
                        <a14:foregroundMark x1="15672" y1="88546" x2="38433" y2="85903"/>
                        <a14:foregroundMark x1="27612" y1="87225" x2="16045" y2="51982"/>
                        <a14:foregroundMark x1="36940" y1="23348" x2="27612" y2="15419"/>
                        <a14:foregroundMark x1="51493" y1="49780" x2="83582" y2="50220"/>
                        <a14:backgroundMark x1="89925" y1="5286" x2="87687" y2="88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53"/>
          <a:stretch/>
        </p:blipFill>
        <p:spPr>
          <a:xfrm>
            <a:off x="2695747" y="2651761"/>
            <a:ext cx="2073423" cy="1750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35" l="7463" r="98134">
                        <a14:foregroundMark x1="13060" y1="19824" x2="34701" y2="15419"/>
                        <a14:foregroundMark x1="11567" y1="32159" x2="16791" y2="90308"/>
                        <a14:foregroundMark x1="41045" y1="41850" x2="39179" y2="87665"/>
                        <a14:foregroundMark x1="15672" y1="88546" x2="38433" y2="85903"/>
                        <a14:foregroundMark x1="27612" y1="87225" x2="16045" y2="51982"/>
                        <a14:foregroundMark x1="36940" y1="23348" x2="27612" y2="15419"/>
                        <a14:foregroundMark x1="51493" y1="49780" x2="83582" y2="50220"/>
                        <a14:backgroundMark x1="89925" y1="5286" x2="87687" y2="88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53"/>
          <a:stretch/>
        </p:blipFill>
        <p:spPr>
          <a:xfrm>
            <a:off x="4380807" y="2817003"/>
            <a:ext cx="2073423" cy="17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275" y="773090"/>
            <a:ext cx="4472448" cy="45544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2979" y="5512526"/>
            <a:ext cx="7019501" cy="10711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w</a:t>
            </a:r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ait for grass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43"/>
          <a:stretch/>
        </p:blipFill>
        <p:spPr>
          <a:xfrm>
            <a:off x="282119" y="2278337"/>
            <a:ext cx="4438156" cy="20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45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7236" y="1228782"/>
            <a:ext cx="7200000" cy="23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100000" l="4274" r="38889">
                        <a14:backgroundMark x1="34615" y1="15909" x2="35043" y2="73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808" r="64510"/>
          <a:stretch/>
        </p:blipFill>
        <p:spPr>
          <a:xfrm rot="279196">
            <a:off x="3401710" y="1201097"/>
            <a:ext cx="1572456" cy="2390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236" y="3577475"/>
            <a:ext cx="7200000" cy="23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8" b="100000" l="66667" r="87607">
                        <a14:foregroundMark x1="79487" y1="24242" x2="82906" y2="72727"/>
                        <a14:foregroundMark x1="82479" y1="73485" x2="76923" y2="90152"/>
                        <a14:foregroundMark x1="76923" y1="90152" x2="69231" y2="68939"/>
                        <a14:foregroundMark x1="69231" y1="68939" x2="75641" y2="1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023" t="-1116" r="15165" b="1116"/>
          <a:stretch/>
        </p:blipFill>
        <p:spPr>
          <a:xfrm>
            <a:off x="3696789" y="3577475"/>
            <a:ext cx="966652" cy="2340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762104" y="3642790"/>
            <a:ext cx="483326" cy="563451"/>
          </a:xfrm>
          <a:prstGeom prst="line">
            <a:avLst/>
          </a:prstGeom>
          <a:ln w="57150">
            <a:solidFill>
              <a:srgbClr val="493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45430" y="3642790"/>
            <a:ext cx="320880" cy="563451"/>
          </a:xfrm>
          <a:prstGeom prst="line">
            <a:avLst/>
          </a:prstGeom>
          <a:ln w="57150">
            <a:solidFill>
              <a:srgbClr val="493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51567" y="3568782"/>
            <a:ext cx="595200" cy="607838"/>
          </a:xfrm>
          <a:prstGeom prst="line">
            <a:avLst/>
          </a:prstGeom>
          <a:ln w="57150">
            <a:solidFill>
              <a:srgbClr val="493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69774" y="3603602"/>
            <a:ext cx="699702" cy="573018"/>
          </a:xfrm>
          <a:prstGeom prst="line">
            <a:avLst/>
          </a:prstGeom>
          <a:ln w="57150">
            <a:solidFill>
              <a:srgbClr val="493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2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7236" y="1237475"/>
            <a:ext cx="7200000" cy="234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100000" l="4274" r="38889">
                        <a14:backgroundMark x1="34615" y1="15909" x2="35043" y2="73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808" r="64510"/>
          <a:stretch/>
        </p:blipFill>
        <p:spPr>
          <a:xfrm rot="279196">
            <a:off x="3401710" y="1209790"/>
            <a:ext cx="1572456" cy="2390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236" y="3577475"/>
            <a:ext cx="7200000" cy="23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8" b="100000" l="66667" r="87607">
                        <a14:foregroundMark x1="79487" y1="24242" x2="82906" y2="72727"/>
                        <a14:foregroundMark x1="82479" y1="73485" x2="76923" y2="90152"/>
                        <a14:foregroundMark x1="76923" y1="90152" x2="69231" y2="68939"/>
                        <a14:foregroundMark x1="69231" y1="68939" x2="75641" y2="1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023" t="-1116" r="15165" b="1116"/>
          <a:stretch/>
        </p:blipFill>
        <p:spPr>
          <a:xfrm>
            <a:off x="3696789" y="3577475"/>
            <a:ext cx="966652" cy="2340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762104" y="3642790"/>
            <a:ext cx="483326" cy="563451"/>
          </a:xfrm>
          <a:prstGeom prst="line">
            <a:avLst/>
          </a:prstGeom>
          <a:ln w="57150">
            <a:solidFill>
              <a:srgbClr val="493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45430" y="3642790"/>
            <a:ext cx="320880" cy="563451"/>
          </a:xfrm>
          <a:prstGeom prst="line">
            <a:avLst/>
          </a:prstGeom>
          <a:ln w="57150">
            <a:solidFill>
              <a:srgbClr val="493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51567" y="3568782"/>
            <a:ext cx="595200" cy="607838"/>
          </a:xfrm>
          <a:prstGeom prst="line">
            <a:avLst/>
          </a:prstGeom>
          <a:ln w="57150">
            <a:solidFill>
              <a:srgbClr val="493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69774" y="3603602"/>
            <a:ext cx="699702" cy="573018"/>
          </a:xfrm>
          <a:prstGeom prst="line">
            <a:avLst/>
          </a:prstGeom>
          <a:ln w="57150">
            <a:solidFill>
              <a:srgbClr val="493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29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7236" y="1237475"/>
            <a:ext cx="7200000" cy="23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100000" l="4274" r="38889">
                        <a14:backgroundMark x1="34615" y1="15909" x2="35043" y2="73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808" r="64510"/>
          <a:stretch/>
        </p:blipFill>
        <p:spPr>
          <a:xfrm rot="279196">
            <a:off x="3401710" y="1209790"/>
            <a:ext cx="1572456" cy="2390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236" y="3577475"/>
            <a:ext cx="7200000" cy="2340000"/>
          </a:xfrm>
          <a:prstGeom prst="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8" b="100000" l="66667" r="87607">
                        <a14:foregroundMark x1="79487" y1="24242" x2="82906" y2="72727"/>
                        <a14:foregroundMark x1="82479" y1="73485" x2="76923" y2="90152"/>
                        <a14:foregroundMark x1="76923" y1="90152" x2="69231" y2="68939"/>
                        <a14:foregroundMark x1="69231" y1="68939" x2="75641" y2="1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023" t="-1116" r="15165" b="1116"/>
          <a:stretch/>
        </p:blipFill>
        <p:spPr>
          <a:xfrm>
            <a:off x="3696789" y="3577475"/>
            <a:ext cx="966652" cy="2340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762104" y="3642790"/>
            <a:ext cx="483326" cy="563451"/>
          </a:xfrm>
          <a:prstGeom prst="line">
            <a:avLst/>
          </a:prstGeom>
          <a:ln w="57150">
            <a:solidFill>
              <a:srgbClr val="493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45430" y="3642790"/>
            <a:ext cx="320880" cy="563451"/>
          </a:xfrm>
          <a:prstGeom prst="line">
            <a:avLst/>
          </a:prstGeom>
          <a:ln w="57150">
            <a:solidFill>
              <a:srgbClr val="493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51567" y="3568782"/>
            <a:ext cx="595200" cy="607838"/>
          </a:xfrm>
          <a:prstGeom prst="line">
            <a:avLst/>
          </a:prstGeom>
          <a:ln w="57150">
            <a:solidFill>
              <a:srgbClr val="493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69774" y="3603602"/>
            <a:ext cx="699702" cy="573018"/>
          </a:xfrm>
          <a:prstGeom prst="line">
            <a:avLst/>
          </a:prstGeom>
          <a:ln w="57150">
            <a:solidFill>
              <a:srgbClr val="493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475" y="1466850"/>
            <a:ext cx="6910508" cy="3562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2979" y="5878286"/>
            <a:ext cx="7019501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err="1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youtube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76794" y="1052955"/>
            <a:ext cx="2292325" cy="2304616"/>
            <a:chOff x="143692" y="554192"/>
            <a:chExt cx="2292325" cy="2304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692" y="554192"/>
              <a:ext cx="2292325" cy="189185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13509" y="2287338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stocking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91610" y="1128257"/>
            <a:ext cx="2282691" cy="2229314"/>
            <a:chOff x="2670309" y="629494"/>
            <a:chExt cx="2282691" cy="22293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7764" y="629494"/>
              <a:ext cx="2255236" cy="152941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670309" y="2287338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g</a:t>
              </a:r>
              <a:r>
                <a:rPr lang="en-AU" sz="2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rass seed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96792" y="978154"/>
            <a:ext cx="2237572" cy="2379417"/>
            <a:chOff x="5096236" y="479391"/>
            <a:chExt cx="2237572" cy="23794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6236" y="479391"/>
              <a:ext cx="2237572" cy="182961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153768" y="2287338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soil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86193" y="4798794"/>
            <a:ext cx="2358926" cy="1889555"/>
            <a:chOff x="2939686" y="4300031"/>
            <a:chExt cx="2358926" cy="18895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9686" y="4300031"/>
              <a:ext cx="2358926" cy="91592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031260" y="5618116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err="1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texta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11921" y="4103568"/>
            <a:ext cx="2287022" cy="2584781"/>
            <a:chOff x="5190022" y="3604805"/>
            <a:chExt cx="2287022" cy="25847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0022" y="3604805"/>
              <a:ext cx="2287022" cy="202583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354536" y="5618116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Yoghurt container</a:t>
              </a:r>
              <a:endParaRPr lang="en-AU" sz="20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65745" y="4132486"/>
            <a:ext cx="2213618" cy="2555863"/>
            <a:chOff x="7582371" y="3633723"/>
            <a:chExt cx="2213618" cy="25558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2371" y="4193485"/>
              <a:ext cx="1267878" cy="8632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8769" y="4728267"/>
              <a:ext cx="1426110" cy="8009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61231">
              <a:off x="8200721" y="3633723"/>
              <a:ext cx="1509710" cy="819557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673481" y="5618116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decorations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56855" y="1023410"/>
            <a:ext cx="2122508" cy="2334161"/>
            <a:chOff x="7582371" y="524647"/>
            <a:chExt cx="2122508" cy="2334161"/>
          </a:xfrm>
        </p:grpSpPr>
        <p:sp>
          <p:nvSpPr>
            <p:cNvPr id="16" name="Rectangle 15"/>
            <p:cNvSpPr/>
            <p:nvPr/>
          </p:nvSpPr>
          <p:spPr>
            <a:xfrm>
              <a:off x="7582371" y="2287338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water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3628" y="524647"/>
              <a:ext cx="1251812" cy="165632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96883" y="4284593"/>
            <a:ext cx="2122508" cy="2403756"/>
            <a:chOff x="313509" y="3785830"/>
            <a:chExt cx="2122508" cy="2403756"/>
          </a:xfrm>
        </p:grpSpPr>
        <p:sp>
          <p:nvSpPr>
            <p:cNvPr id="17" name="Rectangle 16"/>
            <p:cNvSpPr/>
            <p:nvPr/>
          </p:nvSpPr>
          <p:spPr>
            <a:xfrm>
              <a:off x="313509" y="5618116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cup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9483" y="3785830"/>
              <a:ext cx="1600200" cy="1819275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353210" y="297875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 need: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548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878286"/>
            <a:ext cx="7019501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Cut stocking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31" y="1042217"/>
            <a:ext cx="6273685" cy="475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878286"/>
            <a:ext cx="7019501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stocking in cup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39" y="1338867"/>
            <a:ext cx="5858048" cy="43279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75956" y="1687484"/>
            <a:ext cx="3241964" cy="1870363"/>
          </a:xfrm>
          <a:prstGeom prst="ellipse">
            <a:avLst/>
          </a:prstGeom>
          <a:gradFill flip="none" rotWithShape="1">
            <a:gsLst>
              <a:gs pos="0">
                <a:srgbClr val="413A1E"/>
              </a:gs>
              <a:gs pos="50000">
                <a:srgbClr val="958E67"/>
              </a:gs>
              <a:gs pos="100000">
                <a:srgbClr val="94853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12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878286"/>
            <a:ext cx="7019501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2 spoons seed in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36" y="753514"/>
            <a:ext cx="6687585" cy="47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878286"/>
            <a:ext cx="7019501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Fill with soil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36" y="753514"/>
            <a:ext cx="6687585" cy="4741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5505" y="1662545"/>
            <a:ext cx="3050771" cy="9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878286"/>
            <a:ext cx="7019501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Tie a knot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730" y="1296786"/>
            <a:ext cx="6037396" cy="419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394960"/>
            <a:ext cx="7019501" cy="1188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Decorate grass head and yoghurt container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74" y="1973840"/>
            <a:ext cx="4136502" cy="1758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1501" y="1973840"/>
            <a:ext cx="4509682" cy="1887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34" b="952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77883">
            <a:off x="-348203" y="1290146"/>
            <a:ext cx="2358926" cy="915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474" l="0" r="100000">
                        <a14:foregroundMark x1="14286" y1="37799" x2="22857" y2="86603"/>
                        <a14:foregroundMark x1="62597" y1="24880" x2="66494" y2="82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8272">
            <a:off x="2519138" y="2179635"/>
            <a:ext cx="1509710" cy="81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6284E2D-BFE2-44BD-8918-C9EBD79C120F}" vid="{9B29F9BC-0DAB-4EA0-B838-BAEF14D8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115</TotalTime>
  <Words>81</Words>
  <Application>Microsoft Office PowerPoint</Application>
  <PresentationFormat>A4 Paper (210x297 mm)</PresentationFormat>
  <Paragraphs>22</Paragraphs>
  <Slides>16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Merrilyn Sackett</dc:creator>
  <cp:lastModifiedBy>Rachael Bowen</cp:lastModifiedBy>
  <cp:revision>17</cp:revision>
  <cp:lastPrinted>2017-08-20T23:11:15Z</cp:lastPrinted>
  <dcterms:created xsi:type="dcterms:W3CDTF">2017-08-04T06:03:02Z</dcterms:created>
  <dcterms:modified xsi:type="dcterms:W3CDTF">2017-09-14T01:08:19Z</dcterms:modified>
</cp:coreProperties>
</file>