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0C0049-41B4-49F9-B06D-E5284C3B1FCD}">
          <p14:sldIdLst>
            <p14:sldId id="256"/>
            <p14:sldId id="257"/>
            <p14:sldId id="258"/>
            <p14:sldId id="267"/>
            <p14:sldId id="260"/>
            <p14:sldId id="261"/>
            <p14:sldId id="262"/>
          </p14:sldIdLst>
        </p14:section>
        <p14:section name="Untitled Section" id="{16E8CB0B-A5BF-4AA0-9D6C-1E4C562DA5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12" autoAdjust="0"/>
  </p:normalViewPr>
  <p:slideViewPr>
    <p:cSldViewPr snapToGrid="0">
      <p:cViewPr varScale="1">
        <p:scale>
          <a:sx n="84" d="100"/>
          <a:sy n="84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5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6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3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2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43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16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1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0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0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9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microsoft.com/office/2007/relationships/hdphoto" Target="../media/hdphoto5.wdp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2143" y="5241073"/>
            <a:ext cx="5817618" cy="769441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AU" sz="4400" dirty="0" smtClean="0">
                <a:latin typeface="Comic Sans MS" panose="030F0702030302020204" pitchFamily="66" charset="0"/>
              </a:rPr>
              <a:t>Planting strawberries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2" name="Gillicuddy_-_07_-_A_Garden_And_A_Libr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561" y="9658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3607" y="1165973"/>
            <a:ext cx="3015280" cy="2993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2" b="52727" l="9974" r="95276">
                        <a14:foregroundMark x1="87927" y1="16970" x2="53806" y2="44242"/>
                        <a14:backgroundMark x1="30184" y1="54545" x2="33596" y2="92121"/>
                        <a14:backgroundMark x1="58793" y1="64242" x2="51181" y2="90606"/>
                        <a14:backgroundMark x1="44094" y1="10303" x2="86089" y2="10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341" y="-59665"/>
            <a:ext cx="2380569" cy="2061910"/>
          </a:xfrm>
          <a:prstGeom prst="rect">
            <a:avLst/>
          </a:prstGeom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125" r="98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38" y="629351"/>
            <a:ext cx="2623472" cy="14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802" y="460569"/>
            <a:ext cx="880994" cy="1021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927" y="-109332"/>
            <a:ext cx="880994" cy="1021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513" y="1327293"/>
            <a:ext cx="880994" cy="1021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636" y="1650460"/>
            <a:ext cx="880994" cy="1021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13" y="2483379"/>
            <a:ext cx="880994" cy="10214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467" y="112099"/>
            <a:ext cx="880994" cy="10214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153" y="2197257"/>
            <a:ext cx="880994" cy="10214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810" y="1162782"/>
            <a:ext cx="880994" cy="1021442"/>
          </a:xfrm>
          <a:prstGeom prst="rect">
            <a:avLst/>
          </a:prstGeom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337126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04" y="122972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need: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26828" y="4128201"/>
            <a:ext cx="18288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omic Sans MS" panose="030F0702030302020204" pitchFamily="66" charset="0"/>
              </a:defRPr>
            </a:lvl1pPr>
          </a:lstStyle>
          <a:p>
            <a:r>
              <a:rPr lang="en-AU" dirty="0"/>
              <a:t>pot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153" y="5206995"/>
            <a:ext cx="18288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soil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5" b="90000" l="10000" r="90000">
                        <a14:foregroundMark x1="38875" y1="48625" x2="64125" y2="41000"/>
                        <a14:foregroundMark x1="29375" y1="84000" x2="29375" y2="75125"/>
                        <a14:foregroundMark x1="36375" y1="36750" x2="65125" y2="55500"/>
                        <a14:foregroundMark x1="62625" y1="37250" x2="29125" y2="45875"/>
                        <a14:foregroundMark x1="31625" y1="45875" x2="51625" y2="56375"/>
                        <a14:foregroundMark x1="62375" y1="54250" x2="68375" y2="41250"/>
                        <a14:foregroundMark x1="73375" y1="45250" x2="73625" y2="56625"/>
                        <a14:foregroundMark x1="63000" y1="39500" x2="63500" y2="53250"/>
                        <a14:foregroundMark x1="23250" y1="75125" x2="23500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268" y="2796851"/>
            <a:ext cx="2546684" cy="2546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82823" y="4370875"/>
            <a:ext cx="2100073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strawberry bush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1108" y="5206995"/>
            <a:ext cx="18288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h</a:t>
            </a:r>
            <a:r>
              <a:rPr lang="en-AU" dirty="0" smtClean="0">
                <a:latin typeface="Comic Sans MS" panose="030F0702030302020204" pitchFamily="66" charset="0"/>
              </a:rPr>
              <a:t>and scoop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13" name="Picture 2" descr="Image result for gardening spad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0162" y="2320542"/>
            <a:ext cx="2561892" cy="25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33">
                        <a14:foregroundMark x1="72000" y1="30667" x2="93000" y2="22333"/>
                        <a14:foregroundMark x1="73667" y1="31667" x2="71333" y2="44667"/>
                        <a14:foregroundMark x1="67667" y1="30667" x2="93667" y2="1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0597" y="2809418"/>
            <a:ext cx="1949011" cy="1949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803" y="2370996"/>
            <a:ext cx="2376111" cy="19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42" y="2408749"/>
            <a:ext cx="1673571" cy="16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1: pour soil into pot </a:t>
            </a:r>
            <a:endParaRPr lang="en-AU" dirty="0"/>
          </a:p>
        </p:txBody>
      </p:sp>
      <p:pic>
        <p:nvPicPr>
          <p:cNvPr id="4" name="Picture 2" descr="Image result for gardening spad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46471">
            <a:off x="-48366" y="1844464"/>
            <a:ext cx="2561892" cy="25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33">
                        <a14:foregroundMark x1="72000" y1="30667" x2="93000" y2="22333"/>
                        <a14:foregroundMark x1="73667" y1="31667" x2="71333" y2="44667"/>
                        <a14:foregroundMark x1="67667" y1="30667" x2="93667" y2="1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9294" y="1658105"/>
            <a:ext cx="1949011" cy="1949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4375" y="4028792"/>
            <a:ext cx="2572982" cy="25543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94239" y="3307278"/>
            <a:ext cx="3050110" cy="1949011"/>
            <a:chOff x="5104283" y="3561840"/>
            <a:chExt cx="3050110" cy="19490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333">
                          <a14:foregroundMark x1="72000" y1="30667" x2="93000" y2="22333"/>
                          <a14:foregroundMark x1="73667" y1="31667" x2="71333" y2="44667"/>
                          <a14:foregroundMark x1="67667" y1="30667" x2="93667" y2="19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34137" y="3561840"/>
              <a:ext cx="1949011" cy="194901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98" b="89474" l="12648" r="59102">
                          <a14:backgroundMark x1="61466" y1="44272" x2="27896" y2="956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4283" y="3878441"/>
              <a:ext cx="3050110" cy="116452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75" b="90000" l="10000" r="90000">
                        <a14:foregroundMark x1="38875" y1="48625" x2="64125" y2="41000"/>
                        <a14:foregroundMark x1="29375" y1="84000" x2="29375" y2="75125"/>
                        <a14:foregroundMark x1="36375" y1="36750" x2="65125" y2="55500"/>
                        <a14:foregroundMark x1="62625" y1="37250" x2="29125" y2="45875"/>
                        <a14:foregroundMark x1="31625" y1="45875" x2="51625" y2="56375"/>
                        <a14:foregroundMark x1="62375" y1="54250" x2="68375" y2="41250"/>
                        <a14:foregroundMark x1="73375" y1="45250" x2="73625" y2="56625"/>
                        <a14:foregroundMark x1="63000" y1="39500" x2="63500" y2="53250"/>
                        <a14:foregroundMark x1="23250" y1="75125" x2="23500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78" y="2978307"/>
            <a:ext cx="4009410" cy="40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-1.48148E-6 C -0.00208 0.00116 -0.00416 0.00231 -0.00625 0.00393 C -0.00703 0.00463 -0.00768 0.00578 -0.00846 0.00671 C -0.0095 0.00764 -0.01054 0.00856 -0.01159 0.00949 C -0.01627 0.01782 -0.00937 0.00648 -0.01536 0.01342 C -0.01784 0.01643 -0.02018 0.01944 -0.02226 0.02291 C -0.02304 0.0243 -0.0237 0.02592 -0.02461 0.02708 C -0.02578 0.0287 -0.02721 0.02963 -0.02838 0.03125 C -0.02955 0.03264 -0.03034 0.03495 -0.03151 0.03657 C -0.03294 0.03889 -0.03463 0.04097 -0.03607 0.04352 C -0.03867 0.04791 -0.04114 0.05254 -0.04375 0.05694 C -0.04479 0.05879 -0.0457 0.06088 -0.04674 0.0625 C -0.06146 0.08426 -0.04205 0.05509 -0.05521 0.07616 C -0.05638 0.07801 -0.05781 0.07963 -0.05898 0.08148 C -0.06041 0.08356 -0.06146 0.08611 -0.06289 0.08842 C -0.06758 0.09583 -0.06875 0.09467 -0.07357 0.10602 C -0.07435 0.10787 -0.075 0.10972 -0.07591 0.11134 C -0.07682 0.11342 -0.07799 0.11481 -0.0789 0.1169 C -0.07982 0.11898 -0.08034 0.12153 -0.08125 0.12361 C -0.08268 0.12731 -0.08424 0.13102 -0.0858 0.13449 C -0.08659 0.13634 -0.0875 0.13796 -0.08815 0.14004 C -0.08919 0.14375 -0.08984 0.14768 -0.09114 0.15092 C -0.09192 0.15278 -0.09284 0.1544 -0.09349 0.15625 C -0.09466 0.15995 -0.09557 0.16366 -0.09648 0.16713 C -0.097 0.16898 -0.09739 0.17106 -0.09804 0.17268 C -0.09857 0.17407 -0.09922 0.17523 -0.09961 0.17685 C -0.10169 0.18403 -0.0987 0.17778 -0.10195 0.18634 C -0.10234 0.18727 -0.10286 0.18819 -0.10338 0.18889 C -0.1039 0.19074 -0.10455 0.19259 -0.10495 0.19444 C -0.10534 0.19583 -0.10547 0.19722 -0.10573 0.19861 C -0.10612 0.20046 -0.10677 0.20208 -0.10729 0.20393 C -0.11015 0.21574 -0.10638 0.20208 -0.10872 0.21088 L -0.10872 0.21088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2.70833E-6 3.7037E-7 C 0.00338 -0.00811 0.00924 -0.02176 0.01289 -0.03149 C 0.01445 -0.03542 0.01575 -0.04005 0.01758 -0.04375 C 0.01901 -0.04676 0.02083 -0.04977 0.02213 -0.05325 C 0.02344 -0.05649 0.02383 -0.06088 0.02513 -0.06413 C 0.02747 -0.06991 0.0306 -0.07454 0.03281 -0.08033 C 0.04153 -0.10371 0.0306 -0.07477 0.03893 -0.09538 C 0.0401 -0.09815 0.04088 -0.10116 0.04206 -0.10348 C 0.04323 -0.10602 0.04466 -0.10811 0.04583 -0.11042 C 0.0487 -0.11621 0.05117 -0.12269 0.0543 -0.12801 C 0.05729 -0.13357 0.06068 -0.13843 0.06341 -0.14445 C 0.06471 -0.14723 0.06575 -0.15024 0.06732 -0.15255 C 0.06862 -0.15487 0.07044 -0.15602 0.07187 -0.15811 C 0.07331 -0.15996 0.07435 -0.16274 0.07565 -0.16482 C 0.07682 -0.16644 0.07825 -0.16737 0.07956 -0.16899 C 0.0806 -0.17014 0.08151 -0.17176 0.08255 -0.17292 C 0.08841 -0.17917 0.08581 -0.17477 0.09101 -0.18125 C 0.09596 -0.18727 0.0957 -0.19005 0.10247 -0.19468 C 0.10377 -0.19561 0.10508 -0.19653 0.10638 -0.19746 C 0.11015 -0.20093 0.1095 -0.20163 0.11315 -0.2044 C 0.12357 -0.21181 0.11159 -0.20163 0.12318 -0.21112 C 0.12474 -0.2125 0.12617 -0.21413 0.12773 -0.21528 C 0.13073 -0.21737 0.13398 -0.21852 0.13698 -0.22061 C 0.14062 -0.22315 0.1414 -0.22408 0.14531 -0.22616 C 0.14818 -0.22755 0.14987 -0.22801 0.15299 -0.22894 C 0.1625 -0.23565 0.15065 -0.22732 0.16146 -0.23426 C 0.16276 -0.23519 0.16393 -0.23635 0.16523 -0.23704 C 0.1668 -0.23774 0.16836 -0.23774 0.16979 -0.23843 C 0.17148 -0.23913 0.17292 -0.24028 0.17448 -0.24098 C 0.17565 -0.24167 0.17708 -0.2419 0.17825 -0.24237 C 0.17982 -0.24329 0.18125 -0.24445 0.18281 -0.24514 C 0.18463 -0.24584 0.18646 -0.24607 0.18828 -0.24653 C 0.18971 -0.247 0.19127 -0.24746 0.19284 -0.24792 C 0.19414 -0.24838 0.19531 -0.24885 0.19661 -0.24931 C 0.20521 -0.25116 0.21523 -0.25139 0.22344 -0.25186 L 0.30377 -0.2507 C 0.3069 -0.25047 0.30989 -0.24954 0.31302 -0.24931 C 0.32057 -0.24862 0.32825 -0.24838 0.33594 -0.24792 C 0.33932 -0.24746 0.34258 -0.24723 0.34583 -0.24653 C 0.34713 -0.2463 0.34844 -0.24561 0.34974 -0.24514 C 0.35325 -0.24422 0.3569 -0.24352 0.36042 -0.24237 C 0.36497 -0.24098 0.36966 -0.23959 0.37422 -0.23843 L 0.38489 -0.23565 C 0.40286 -0.22663 0.3806 -0.2375 0.39414 -0.23149 C 0.39596 -0.23079 0.39765 -0.22963 0.39948 -0.22894 C 0.40104 -0.22825 0.4026 -0.22825 0.40403 -0.22755 C 0.41002 -0.22454 0.41588 -0.22176 0.42161 -0.21783 C 0.42448 -0.21621 0.42721 -0.21413 0.43008 -0.2125 C 0.43555 -0.2095 0.44088 -0.20788 0.44622 -0.2044 C 0.44857 -0.20278 0.45078 -0.20047 0.45299 -0.19885 C 0.45508 -0.19746 0.45716 -0.1963 0.45911 -0.19468 C 0.46653 -0.18913 0.46133 -0.1919 0.46992 -0.1838 C 0.47956 -0.175 0.47786 -0.17848 0.48515 -0.17038 C 0.48633 -0.16899 0.48724 -0.16737 0.48828 -0.16621 C 0.49453 -0.1588 0.49258 -0.16343 0.5013 -0.15116 C 0.5026 -0.14931 0.50377 -0.14746 0.50508 -0.14584 C 0.50781 -0.14237 0.51068 -0.13936 0.51354 -0.13635 C 0.51484 -0.13496 0.51627 -0.13403 0.51732 -0.13218 C 0.51836 -0.13033 0.51927 -0.12848 0.52044 -0.12663 C 0.52292 -0.12292 0.52604 -0.12038 0.52812 -0.11575 C 0.52903 -0.11366 0.52995 -0.11112 0.53112 -0.10903 C 0.53411 -0.10348 0.53763 -0.09862 0.54036 -0.0926 C 0.54219 -0.08866 0.54349 -0.08519 0.5457 -0.08172 C 0.54661 -0.08033 0.54765 -0.07917 0.5487 -0.07778 C 0.55 -0.07454 0.55117 -0.07107 0.5526 -0.06829 C 0.55325 -0.06667 0.55417 -0.06575 0.55482 -0.06413 C 0.55924 -0.05371 0.55508 -0.06088 0.5595 -0.05186 C 0.56042 -0.05 0.56159 -0.04838 0.5625 -0.0463 C 0.56315 -0.04514 0.56341 -0.04352 0.56406 -0.04237 C 0.56784 -0.0338 0.5625 -0.04908 0.56862 -0.03288 C 0.56927 -0.03102 0.56953 -0.02917 0.57018 -0.02732 C 0.57135 -0.02362 0.57278 -0.02014 0.57396 -0.01644 C 0.57435 -0.01528 0.57435 -0.01366 0.57474 -0.01227 C 0.57565 -0.0095 0.57695 -0.00718 0.57786 -0.00417 L 0.57851 -0.00139 L 0.57851 -0.00139 " pathEditMode="relative" ptsTypes="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2: take off pot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1785" y="4303662"/>
            <a:ext cx="2572982" cy="2554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82" b="98788" l="9974" r="95276">
                        <a14:foregroundMark x1="87927" y1="16970" x2="53806" y2="44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6521" y="2132906"/>
            <a:ext cx="3629025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31" b="98077" l="1786" r="96875">
                        <a14:backgroundMark x1="24554" y1="12019" x2="81696" y2="9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682" y="3547882"/>
            <a:ext cx="1536440" cy="15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2: place strawberry bush in pot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00650">
            <a:off x="4302142" y="3379262"/>
            <a:ext cx="2021647" cy="1341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1785" y="4303662"/>
            <a:ext cx="2572982" cy="2554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82" b="90909" l="9974" r="95276">
                        <a14:foregroundMark x1="87927" y1="16970" x2="53806" y2="44242"/>
                        <a14:backgroundMark x1="30184" y1="54545" x2="33596" y2="92121"/>
                        <a14:backgroundMark x1="58793" y1="64242" x2="51181" y2="90606"/>
                        <a14:backgroundMark x1="44094" y1="10303" x2="86089" y2="10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378" y="3987945"/>
            <a:ext cx="2380569" cy="2061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09" b="9671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1785" y="4303662"/>
            <a:ext cx="2572982" cy="25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16 0.11736 L -0.06016 0.11782 C -0.05886 0.10694 -0.05729 0.09699 -0.05599 0.08704 C -0.0556 0.0831 -0.05573 0.07824 -0.05495 0.07477 C -0.05417 0.07106 -0.05274 0.06875 -0.0517 0.06597 C -0.0513 0.06273 -0.0513 0.05903 -0.05065 0.05671 C -0.04909 0.05162 -0.04271 0.04167 -0.04102 0.03889 C -0.03985 0.0368 -0.03894 0.03449 -0.03776 0.03241 C -0.03177 0.02176 -0.02344 0.00903 -0.01745 0.00255 C -0.01276 -0.00255 -0.00808 -0.00671 -0.00365 -0.0125 C -0.00157 -0.01574 0.00065 -0.01898 0.00286 -0.02176 C 0.00521 -0.025 0.00794 -0.02732 0.01028 -0.03079 C 0.01289 -0.03449 0.0151 -0.03935 0.01784 -0.04282 C 0.02044 -0.04653 0.02343 -0.04884 0.02643 -0.05208 C 0.02877 -0.05486 0.03125 -0.05833 0.03385 -0.06111 C 0.03633 -0.06366 0.0388 -0.06435 0.0414 -0.06713 C 0.04466 -0.07037 0.04778 -0.07477 0.05091 -0.07917 C 0.05312 -0.08195 0.05521 -0.08542 0.05729 -0.0882 C 0.06054 -0.0919 0.06393 -0.09352 0.06705 -0.09699 C 0.07721 -0.10972 0.07148 -0.1081 0.08086 -0.11806 C 0.09375 -0.13241 0.0832 -0.11667 0.09492 -0.13056 C 0.097 -0.13287 0.09909 -0.13681 0.10117 -0.13958 C 0.10716 -0.14722 0.10729 -0.1456 0.11406 -0.15162 C 0.11614 -0.1537 0.11823 -0.15556 0.12057 -0.15764 C 0.12291 -0.15949 0.12552 -0.16157 0.12799 -0.16366 C 0.13008 -0.16551 0.13229 -0.16829 0.13437 -0.16945 C 0.13685 -0.17107 0.13932 -0.17153 0.14179 -0.17269 C 0.14648 -0.17662 0.15104 -0.18148 0.15586 -0.18472 C 0.1582 -0.18657 0.1608 -0.18657 0.16328 -0.18796 C 0.19153 -0.19815 0.17096 -0.18982 0.18789 -0.19653 L 0.27773 -0.19375 C 0.28034 -0.19375 0.28268 -0.19144 0.28515 -0.19074 C 0.2888 -0.18958 0.29231 -0.18866 0.29596 -0.18796 C 0.30351 -0.18241 0.3069 -0.1794 0.3151 -0.17546 C 0.3181 -0.17431 0.33073 -0.17037 0.33333 -0.16945 L 0.34297 -0.16088 C 0.34687 -0.15671 0.34739 -0.15718 0.35156 -0.14838 C 0.35664 -0.13773 0.35312 -0.14213 0.3569 -0.13056 C 0.35924 -0.12292 0.36185 -0.1162 0.36432 -0.10949 C 0.36536 -0.10625 0.3664 -0.10255 0.36758 -0.10023 C 0.37226 -0.09028 0.37057 -0.09468 0.37304 -0.0882 " pathEditMode="relative" rAng="0" ptsTypes="AAAAAAAAAAAAAAAAAAAAAAAAAAAAAAAAAA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16 0.11736 L -0.06016 0.11783 C -0.05886 0.10695 -0.05729 0.09699 -0.05599 0.08704 C -0.0556 0.0831 -0.05573 0.07824 -0.05495 0.07477 C -0.05417 0.07107 -0.05274 0.06875 -0.05169 0.06598 C -0.0513 0.06273 -0.0513 0.05903 -0.05065 0.05672 C -0.04909 0.05162 -0.04271 0.04167 -0.04102 0.03889 C -0.03985 0.03681 -0.03893 0.03449 -0.03776 0.03241 C -0.03177 0.02176 -0.02344 0.00903 -0.01745 0.00255 C -0.01276 -0.00254 -0.00808 -0.00671 -0.00365 -0.0125 C -0.00156 -0.01574 0.00065 -0.01898 0.00286 -0.02176 C 0.00521 -0.025 0.00794 -0.02731 0.01028 -0.03078 C 0.01289 -0.03449 0.0151 -0.03935 0.01784 -0.04282 C 0.02044 -0.04652 0.02344 -0.04884 0.02643 -0.05208 C 0.02877 -0.05486 0.03125 -0.05833 0.03385 -0.06111 C 0.03633 -0.06365 0.0388 -0.06435 0.0414 -0.06713 C 0.04466 -0.07037 0.04778 -0.07477 0.05091 -0.07916 C 0.05312 -0.08194 0.05521 -0.08541 0.05729 -0.08819 C 0.06054 -0.0919 0.06393 -0.09352 0.06706 -0.09699 C 0.07721 -0.10972 0.07148 -0.1081 0.08086 -0.11805 C 0.09375 -0.1324 0.0832 -0.11666 0.09492 -0.13055 C 0.097 -0.13287 0.09909 -0.1368 0.10117 -0.13958 C 0.10716 -0.14722 0.10729 -0.1456 0.11406 -0.15162 C 0.11614 -0.1537 0.11823 -0.15555 0.12057 -0.15764 C 0.12291 -0.15949 0.12552 -0.16157 0.12799 -0.16365 C 0.13008 -0.16551 0.13229 -0.16828 0.13437 -0.16944 C 0.13685 -0.17106 0.13932 -0.17152 0.14179 -0.17268 C 0.14648 -0.17662 0.15104 -0.18148 0.15586 -0.18472 C 0.1582 -0.18657 0.16081 -0.18657 0.16328 -0.18796 C 0.19153 -0.19815 0.17096 -0.18981 0.18789 -0.19652 L 0.27773 -0.19375 C 0.28034 -0.19375 0.28268 -0.19143 0.28515 -0.19074 C 0.2888 -0.18958 0.29232 -0.18865 0.29596 -0.18796 C 0.30351 -0.1824 0.3069 -0.1794 0.3151 -0.17546 C 0.3181 -0.1743 0.33073 -0.17037 0.33333 -0.16944 L 0.34297 -0.16088 C 0.34687 -0.15671 0.34739 -0.15717 0.35156 -0.14838 C 0.35664 -0.13773 0.35312 -0.14213 0.3569 -0.13055 C 0.35924 -0.12291 0.36185 -0.1162 0.36432 -0.10949 C 0.36536 -0.10625 0.3664 -0.10254 0.36758 -0.10023 C 0.37226 -0.09027 0.37057 -0.09467 0.37304 -0.08819 " pathEditMode="relative" rAng="0" ptsTypes="AAAAAAAAAAAAAAAAAAAAAAAAAAAAAAAAAAAAAAA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5" b="90000" l="10000" r="90000">
                        <a14:foregroundMark x1="38875" y1="48625" x2="64125" y2="41000"/>
                        <a14:foregroundMark x1="29375" y1="84000" x2="29375" y2="75125"/>
                        <a14:foregroundMark x1="36375" y1="36750" x2="65125" y2="55500"/>
                        <a14:foregroundMark x1="62625" y1="37250" x2="29125" y2="45875"/>
                        <a14:foregroundMark x1="31625" y1="45875" x2="51625" y2="56375"/>
                        <a14:foregroundMark x1="62375" y1="54250" x2="68375" y2="41250"/>
                        <a14:foregroundMark x1="73375" y1="45250" x2="73625" y2="56625"/>
                        <a14:foregroundMark x1="63000" y1="39500" x2="63500" y2="53250"/>
                        <a14:foregroundMark x1="23250" y1="75125" x2="23500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78" y="2978307"/>
            <a:ext cx="4009410" cy="4009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3: sprinkle soil </a:t>
            </a:r>
            <a:r>
              <a:rPr lang="en-AU" dirty="0"/>
              <a:t>o</a:t>
            </a:r>
            <a:r>
              <a:rPr lang="en-AU" dirty="0" smtClean="0"/>
              <a:t>nto pot </a:t>
            </a:r>
            <a:endParaRPr lang="en-AU" dirty="0"/>
          </a:p>
        </p:txBody>
      </p:sp>
      <p:pic>
        <p:nvPicPr>
          <p:cNvPr id="4" name="Picture 2" descr="Image result for gardening spad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46471">
            <a:off x="2722931" y="1474731"/>
            <a:ext cx="2561892" cy="25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33">
                        <a14:foregroundMark x1="72000" y1="30667" x2="93000" y2="22333"/>
                        <a14:foregroundMark x1="73667" y1="31667" x2="71333" y2="44667"/>
                        <a14:foregroundMark x1="67667" y1="30667" x2="93667" y2="1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139" y="1853754"/>
            <a:ext cx="1949011" cy="1949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0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7754" y="3461689"/>
            <a:ext cx="3015280" cy="2993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82" b="90909" l="9974" r="95276">
                        <a14:foregroundMark x1="87927" y1="16970" x2="53806" y2="44242"/>
                        <a14:backgroundMark x1="30184" y1="54545" x2="33596" y2="92121"/>
                        <a14:backgroundMark x1="58793" y1="64242" x2="51181" y2="90606"/>
                        <a14:backgroundMark x1="44094" y1="10303" x2="86089" y2="10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488" y="2236051"/>
            <a:ext cx="2380569" cy="2061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82" b="52727" l="9974" r="95276">
                        <a14:foregroundMark x1="87927" y1="16970" x2="53806" y2="44242"/>
                        <a14:backgroundMark x1="30184" y1="54545" x2="33596" y2="92121"/>
                        <a14:backgroundMark x1="58793" y1="64242" x2="51181" y2="90606"/>
                        <a14:backgroundMark x1="44094" y1="10303" x2="86089" y2="10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488" y="2236051"/>
            <a:ext cx="2380569" cy="2061910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125" r="98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585" y="2925067"/>
            <a:ext cx="2623472" cy="14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-4.81481E-6 C -0.01745 0.00186 -0.03503 0.00209 -0.05234 0.00533 C -0.05716 0.00625 -0.06159 0.00973 -0.06615 0.01227 C -0.07904 0.01991 -0.07448 0.01713 -0.09089 0.02824 C -0.09089 0.02824 -0.10065 0.03519 -0.10065 0.03519 C -0.10794 0.04491 -0.10104 0.03635 -0.11055 0.04561 C -0.11159 0.04676 -0.1125 0.04815 -0.11354 0.04931 C -0.11445 0.05 -0.11549 0.05023 -0.11654 0.05093 C -0.125 0.05741 -0.11641 0.05209 -0.12344 0.05625 C -0.12982 0.06783 -0.11771 0.04699 -0.13125 0.0632 C -0.14154 0.07547 -0.12565 0.05695 -0.13815 0.07037 C -0.14023 0.07246 -0.14414 0.07732 -0.14414 0.07732 C -0.1444 0.07963 -0.14518 0.08195 -0.14505 0.08426 C -0.14492 0.08797 -0.1444 0.0919 -0.1431 0.09491 C -0.14128 0.09908 -0.13398 0.09977 -0.13229 0.10023 C -0.12474 0.09885 -0.11706 0.09838 -0.10964 0.09653 C -0.10755 0.09607 -0.1056 0.09422 -0.10365 0.09306 C -0.10234 0.09236 -0.10104 0.0919 -0.09974 0.09144 C -0.09141 0.08033 -0.10039 0.09074 -0.09089 0.08426 C -0.08971 0.08357 -0.08893 0.08172 -0.08789 0.08079 C -0.08464 0.07824 -0.08099 0.07732 -0.07799 0.07385 C -0.07695 0.07269 -0.07617 0.07107 -0.075 0.07037 C -0.07344 0.06922 -0.07174 0.06898 -0.07005 0.06852 C -0.06628 0.06389 -0.06732 0.06482 -0.06224 0.06158 C -0.05833 0.05903 -0.05443 0.05556 -0.05039 0.0544 L -0.04349 0.05278 C -0.02057 0.03519 -0.05625 0.06158 -0.02669 0.04398 C -0.02383 0.04236 -0.02161 0.03866 -0.01875 0.03681 C 0.00247 0.02361 -0.0207 0.0419 -0.00299 0.02986 C 0.00169 0.02662 0.00599 0.02153 0.01081 0.01945 C 0.0151 0.01736 0.01693 0.01667 0.02174 0.01412 C 0.02695 0.01111 0.03203 0.00764 0.0375 0.00533 C 0.03945 0.0044 0.04141 0.00417 0.04336 0.00348 C 0.05143 0.00139 0.05091 0.00162 0.06016 -4.81481E-6 C 0.07539 -0.00671 0.06029 -0.00069 0.07799 -0.00532 C 0.0793 -0.00555 0.0806 -0.00671 0.0819 -0.00694 C 0.08685 -0.00833 0.0918 -0.00926 0.09674 -0.01041 C 0.1138 -0.01504 0.08021 -0.00833 0.11341 -0.01574 L 0.12135 -0.01759 C 0.12826 -0.01921 0.13516 -0.02152 0.14206 -0.02268 L 0.15091 -0.02453 C 0.15443 -0.02523 0.1625 -0.02777 0.16576 -0.02801 C 0.17305 -0.02893 0.18021 -0.02916 0.1875 -0.02986 C 0.20924 -0.03402 0.19271 -0.03125 0.2349 -0.03333 L 0.29805 -0.0368 C 0.30625 -0.0375 0.31628 -0.03912 0.32461 -0.04027 C 0.33516 -0.04352 0.33516 -0.04375 0.35026 -0.04375 L 0.46576 -0.04213 C 0.46615 -0.04027 0.4668 -0.03865 0.4668 -0.0368 C 0.4668 -0.03148 0.46628 -0.02639 0.46576 -0.02106 C 0.46536 -0.01666 0.46432 -0.01064 0.46276 -0.00694 C 0.46172 -0.00439 0.46003 -0.00254 0.45885 -4.81481E-6 C 0.45807 0.00162 0.45768 0.00371 0.4569 0.00533 C 0.45443 0.01019 0.45169 0.01459 0.44896 0.01945 C 0.44805 0.02107 0.44727 0.02315 0.44609 0.02454 C 0.44505 0.0257 0.44401 0.02662 0.4431 0.02824 C 0.43411 0.0426 0.43971 0.03843 0.4332 0.04213 C 0.43229 0.04398 0.43138 0.04584 0.43021 0.04746 C 0.42773 0.05093 0.42005 0.05926 0.41745 0.06158 C 0.41549 0.06297 0.41341 0.06366 0.41146 0.06505 C 0.41016 0.06598 0.40885 0.06736 0.40755 0.06852 C 0.40599 0.06968 0.40417 0.07061 0.4026 0.07199 C 0.40052 0.07408 0.39896 0.07801 0.39674 0.07894 C 0.39544 0.07963 0.39401 0.07986 0.39271 0.08079 C 0.39141 0.08172 0.3901 0.08334 0.3888 0.08426 C 0.38724 0.08565 0.38555 0.08681 0.38385 0.08773 C 0.3819 0.08912 0.37995 0.09028 0.37799 0.09144 L 0.375 0.09306 C 0.37396 0.0926 0.37279 0.0926 0.37201 0.09144 C 0.36979 0.0875 0.37188 0.07315 0.37201 0.07199 C 0.3724 0.06991 0.37331 0.06829 0.37396 0.06667 C 0.37513 0.06436 0.37734 0.06088 0.37891 0.05973 C 0.38021 0.0588 0.38151 0.05857 0.38294 0.05787 C 0.39036 0.04908 0.37956 0.06111 0.39375 0.05093 C 0.39544 0.04977 0.39701 0.04861 0.3987 0.04746 C 0.4013 0.04537 0.40286 0.04306 0.4056 0.04213 C 0.40781 0.04144 0.41016 0.04121 0.4125 0.04051 C 0.41419 0.03982 0.41576 0.03936 0.41745 0.03866 C 0.42031 0.03611 0.42148 0.03473 0.42435 0.03334 C 0.42591 0.03264 0.4276 0.03218 0.4293 0.03172 C 0.43424 0.0301 0.43698 0.0294 0.44206 0.02824 C 0.44401 0.02686 0.44596 0.02547 0.44805 0.02454 C 0.45208 0.02269 0.46042 0.02176 0.4638 0.02107 C 0.4651 0.02061 0.46641 0.01968 0.46771 0.01945 C 0.48503 0.01412 0.48268 0.01482 0.49635 0.01227 C 0.50039 0.01042 0.50169 0.00973 0.50625 0.0088 C 0.5099 0.00811 0.51354 0.00764 0.51706 0.00695 C 0.52383 0.00463 0.53203 0.00162 0.5388 -4.81481E-6 L 0.55456 -0.00347 C 0.55651 -0.00463 0.55846 -0.00602 0.56055 -0.00694 C 0.57083 -0.01203 0.56055 -0.00578 0.5694 -0.01041 C 0.57135 -0.01157 0.57539 -0.01412 0.57539 -0.01412 " pathEditMode="relative" ptsTypes="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4: pour water into pot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1411" y="3640389"/>
            <a:ext cx="3015280" cy="2993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82" b="52727" l="9974" r="95276">
                        <a14:foregroundMark x1="87927" y1="16970" x2="53806" y2="44242"/>
                        <a14:backgroundMark x1="30184" y1="54545" x2="33596" y2="92121"/>
                        <a14:backgroundMark x1="58793" y1="64242" x2="51181" y2="90606"/>
                        <a14:backgroundMark x1="44094" y1="10303" x2="86089" y2="10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145" y="2414751"/>
            <a:ext cx="2380569" cy="2061910"/>
          </a:xfrm>
          <a:prstGeom prst="rect">
            <a:avLst/>
          </a:prstGeom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25" r="98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242" y="3103767"/>
            <a:ext cx="2623472" cy="14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ug of wat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2" b="93301" l="98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19079">
            <a:off x="8022164" y="1709466"/>
            <a:ext cx="3216851" cy="32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-5.92593E-6 L 6.04167E-6 -5.92593E-6 C -0.0039 -0.00464 -0.00754 -0.00973 -0.01158 -0.01367 C -0.01679 -0.01876 -0.02356 -0.02038 -0.02916 -0.02316 C -0.03228 -0.02478 -0.03515 -0.02755 -0.03827 -0.02871 C -0.04153 -0.02987 -0.04491 -0.02941 -0.0483 -0.0301 C -0.07343 -0.03496 -0.04609 -0.03126 -0.07122 -0.03404 L -0.15077 -0.03288 C -0.15507 -0.03265 -0.17004 -0.02524 -0.17226 -0.02316 C -0.17642 -0.01945 -0.17421 -0.02084 -0.17916 -0.01922 C -0.18372 -0.01089 -0.17877 -0.01876 -0.18528 -0.01228 C -0.18632 -0.01112 -0.18723 -0.0095 -0.18827 -0.00834 C -0.18971 -0.00672 -0.1914 -0.00579 -0.19283 -0.00417 C -0.19687 -5.92593E-6 -0.19504 0.00046 -0.19973 0.00277 C -0.20155 0.00346 -0.20338 0.00346 -0.20507 0.00416 C -0.20637 0.00439 -0.20767 0.00508 -0.20898 0.00532 C -0.21601 0.00717 -0.22343 0.0074 -0.23033 0.00809 C -0.23333 0.00925 -0.23593 0.01018 -0.23879 0.01087 C -0.24973 0.01342 -0.24192 0.01087 -0.24947 0.01365 C -0.25051 0.01504 -0.25155 0.01643 -0.2526 0.01758 C -0.25351 0.01874 -0.25468 0.01944 -0.25559 0.02036 C -0.25741 0.02221 -0.25885 0.0243 -0.26028 0.02731 C -0.26054 0.028 -0.2608 0.02916 -0.26093 0.03008 L -0.26093 0.03008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75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Gill Sans MT</vt:lpstr>
      <vt:lpstr>Gallery</vt:lpstr>
      <vt:lpstr>PowerPoint Presentation</vt:lpstr>
      <vt:lpstr>We need:</vt:lpstr>
      <vt:lpstr>step 1: pour soil into pot </vt:lpstr>
      <vt:lpstr>step 2: take off pot</vt:lpstr>
      <vt:lpstr>step 2: place strawberry bush in pot</vt:lpstr>
      <vt:lpstr>step 3: sprinkle soil onto pot </vt:lpstr>
      <vt:lpstr>step 4: pour water into pot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Krystal Lee</dc:creator>
  <cp:lastModifiedBy>Rachael Bowen</cp:lastModifiedBy>
  <cp:revision>34</cp:revision>
  <dcterms:created xsi:type="dcterms:W3CDTF">2017-05-02T21:23:24Z</dcterms:created>
  <dcterms:modified xsi:type="dcterms:W3CDTF">2017-09-14T01:08:29Z</dcterms:modified>
</cp:coreProperties>
</file>