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0" r:id="rId4"/>
    <p:sldId id="257" r:id="rId5"/>
    <p:sldId id="258" r:id="rId6"/>
    <p:sldId id="267" r:id="rId7"/>
    <p:sldId id="260" r:id="rId8"/>
    <p:sldId id="261" r:id="rId9"/>
    <p:sldId id="282" r:id="rId10"/>
    <p:sldId id="262" r:id="rId11"/>
    <p:sldId id="271" r:id="rId12"/>
    <p:sldId id="272" r:id="rId13"/>
    <p:sldId id="273" r:id="rId14"/>
    <p:sldId id="280" r:id="rId15"/>
    <p:sldId id="275" r:id="rId16"/>
    <p:sldId id="276" r:id="rId17"/>
    <p:sldId id="277" r:id="rId18"/>
    <p:sldId id="278" r:id="rId19"/>
    <p:sldId id="281" r:id="rId20"/>
    <p:sldId id="279" r:id="rId21"/>
    <p:sldId id="283" r:id="rId22"/>
    <p:sldId id="292" r:id="rId23"/>
    <p:sldId id="293" r:id="rId24"/>
    <p:sldId id="286" r:id="rId25"/>
    <p:sldId id="287" r:id="rId26"/>
    <p:sldId id="288" r:id="rId27"/>
    <p:sldId id="289" r:id="rId28"/>
    <p:sldId id="290" r:id="rId29"/>
    <p:sldId id="291" r:id="rId30"/>
    <p:sldId id="294" r:id="rId31"/>
    <p:sldId id="295" r:id="rId32"/>
    <p:sldId id="296" r:id="rId33"/>
    <p:sldId id="297" r:id="rId34"/>
    <p:sldId id="303" r:id="rId35"/>
    <p:sldId id="299" r:id="rId36"/>
    <p:sldId id="300" r:id="rId37"/>
    <p:sldId id="301" r:id="rId38"/>
    <p:sldId id="30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0C0049-41B4-49F9-B06D-E5284C3B1FCD}">
          <p14:sldIdLst>
            <p14:sldId id="256"/>
            <p14:sldId id="269"/>
            <p14:sldId id="270"/>
            <p14:sldId id="257"/>
            <p14:sldId id="258"/>
            <p14:sldId id="267"/>
            <p14:sldId id="260"/>
            <p14:sldId id="261"/>
            <p14:sldId id="282"/>
            <p14:sldId id="262"/>
            <p14:sldId id="271"/>
            <p14:sldId id="272"/>
            <p14:sldId id="273"/>
            <p14:sldId id="280"/>
            <p14:sldId id="275"/>
            <p14:sldId id="276"/>
            <p14:sldId id="277"/>
            <p14:sldId id="278"/>
            <p14:sldId id="281"/>
            <p14:sldId id="279"/>
            <p14:sldId id="283"/>
            <p14:sldId id="292"/>
            <p14:sldId id="293"/>
            <p14:sldId id="286"/>
            <p14:sldId id="287"/>
            <p14:sldId id="288"/>
            <p14:sldId id="289"/>
            <p14:sldId id="290"/>
            <p14:sldId id="291"/>
            <p14:sldId id="294"/>
            <p14:sldId id="295"/>
            <p14:sldId id="296"/>
            <p14:sldId id="297"/>
            <p14:sldId id="303"/>
            <p14:sldId id="299"/>
            <p14:sldId id="300"/>
            <p14:sldId id="301"/>
            <p14:sldId id="302"/>
          </p14:sldIdLst>
        </p14:section>
        <p14:section name="Untitled Section" id="{16E8CB0B-A5BF-4AA0-9D6C-1E4C562DA5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FEDEA"/>
    <a:srgbClr val="F4F3F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12" autoAdjust="0"/>
  </p:normalViewPr>
  <p:slideViewPr>
    <p:cSldViewPr snapToGrid="0">
      <p:cViewPr varScale="1">
        <p:scale>
          <a:sx n="84" d="100"/>
          <a:sy n="84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7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43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6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0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A5E2-6E46-4E2B-AD93-E9843A2E53EB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AF28DC3-D1EE-4597-8813-C9DCC22828BB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0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47.png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52.png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52.png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2143" y="5241073"/>
            <a:ext cx="5843266" cy="769441"/>
          </a:xfrm>
          <a:prstGeom prst="rect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AU" sz="4400" dirty="0" smtClean="0">
                <a:latin typeface="Comic Sans MS" panose="030F0702030302020204" pitchFamily="66" charset="0"/>
              </a:rPr>
              <a:t>Regrowing vegetables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35" y="1092538"/>
            <a:ext cx="2531680" cy="2270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831" y="895589"/>
            <a:ext cx="2667216" cy="2466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522" y="895589"/>
            <a:ext cx="2743200" cy="246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656" y="322551"/>
            <a:ext cx="2667000" cy="38100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337126"/>
            <a:ext cx="11838152" cy="476250"/>
          </a:xfrm>
        </p:spPr>
        <p:txBody>
          <a:bodyPr/>
          <a:lstStyle/>
          <a:p>
            <a:pPr algn="ctr">
              <a:defRPr/>
            </a:pPr>
            <a:r>
              <a:rPr lang="en-AU" sz="1600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603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wait for carrot to grow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3"/>
          <a:stretch/>
        </p:blipFill>
        <p:spPr>
          <a:xfrm>
            <a:off x="0" y="2646948"/>
            <a:ext cx="6206560" cy="2929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7949" y="1888921"/>
            <a:ext cx="2213809" cy="394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32883" y="1853754"/>
            <a:ext cx="2277980" cy="39446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823158" y="4243172"/>
            <a:ext cx="1124791" cy="665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3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3408" y="969819"/>
            <a:ext cx="7657190" cy="3556528"/>
            <a:chOff x="1488426" y="1495953"/>
            <a:chExt cx="5311387" cy="2466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426" y="1692902"/>
              <a:ext cx="2531680" cy="22700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6613" y="1495953"/>
              <a:ext cx="2743200" cy="246697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394" y="2979737"/>
            <a:ext cx="4534188" cy="36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grow garlic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443" y="3261862"/>
            <a:ext cx="2880303" cy="174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396" y="2671897"/>
            <a:ext cx="2867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86742" y="2895098"/>
            <a:ext cx="1456323" cy="2066885"/>
            <a:chOff x="10117346" y="3509442"/>
            <a:chExt cx="1456323" cy="2066885"/>
          </a:xfrm>
        </p:grpSpPr>
        <p:sp>
          <p:nvSpPr>
            <p:cNvPr id="12" name="TextBox 11"/>
            <p:cNvSpPr txBox="1"/>
            <p:nvPr/>
          </p:nvSpPr>
          <p:spPr>
            <a:xfrm>
              <a:off x="10117346" y="5206995"/>
              <a:ext cx="145632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water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7347" y="3509442"/>
              <a:ext cx="1456322" cy="169755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917340" y="3286428"/>
            <a:ext cx="2100073" cy="1330460"/>
            <a:chOff x="6382823" y="3409747"/>
            <a:chExt cx="2100073" cy="1330460"/>
          </a:xfrm>
        </p:grpSpPr>
        <p:sp>
          <p:nvSpPr>
            <p:cNvPr id="11" name="TextBox 10"/>
            <p:cNvSpPr txBox="1"/>
            <p:nvPr/>
          </p:nvSpPr>
          <p:spPr>
            <a:xfrm>
              <a:off x="6382823" y="4370875"/>
              <a:ext cx="210007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containers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496" y="3409747"/>
              <a:ext cx="1990725" cy="90312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302447" y="3116301"/>
            <a:ext cx="2014862" cy="1589487"/>
            <a:chOff x="1977847" y="3175130"/>
            <a:chExt cx="2014862" cy="1589487"/>
          </a:xfrm>
        </p:grpSpPr>
        <p:sp>
          <p:nvSpPr>
            <p:cNvPr id="5" name="TextBox 4"/>
            <p:cNvSpPr txBox="1"/>
            <p:nvPr/>
          </p:nvSpPr>
          <p:spPr>
            <a:xfrm>
              <a:off x="1977847" y="4395285"/>
              <a:ext cx="2014862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Comic Sans MS" panose="030F0702030302020204" pitchFamily="66" charset="0"/>
                </a:defRPr>
              </a:lvl1pPr>
            </a:lstStyle>
            <a:p>
              <a:r>
                <a:rPr lang="en-AU" dirty="0" smtClean="0"/>
                <a:t>garlic</a:t>
              </a:r>
              <a:endParaRPr lang="en-AU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7847" y="3175130"/>
              <a:ext cx="2014862" cy="122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8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Break garlic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2" b="88158" l="44422" r="97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488"/>
          <a:stretch/>
        </p:blipFill>
        <p:spPr>
          <a:xfrm>
            <a:off x="1752600" y="2695667"/>
            <a:ext cx="2514600" cy="2602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143" y="3149154"/>
            <a:ext cx="2955294" cy="2149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7" b="91279" l="0" r="100000">
                        <a14:foregroundMark x1="93836" y1="19767" x2="93493" y2="7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962"/>
          <a:stretch/>
        </p:blipFill>
        <p:spPr>
          <a:xfrm>
            <a:off x="3134630" y="2860753"/>
            <a:ext cx="1132570" cy="2339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7" b="91279" l="0" r="100000">
                        <a14:foregroundMark x1="93836" y1="19767" x2="93493" y2="7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6525"/>
          <a:stretch/>
        </p:blipFill>
        <p:spPr>
          <a:xfrm>
            <a:off x="1610630" y="2827255"/>
            <a:ext cx="1183370" cy="233936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041900" y="3690281"/>
            <a:ext cx="16891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9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70" y="3170389"/>
            <a:ext cx="5613188" cy="2546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Garlic in container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74" b="94737" l="1394" r="38845">
                        <a14:foregroundMark x1="7171" y1="67105" x2="16733" y2="67763"/>
                        <a14:foregroundMark x1="5777" y1="70724" x2="12351" y2="75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172" r="56839"/>
          <a:stretch/>
        </p:blipFill>
        <p:spPr>
          <a:xfrm>
            <a:off x="5297343" y="3339286"/>
            <a:ext cx="3008457" cy="2187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74" b="94737" l="1394" r="38845">
                        <a14:foregroundMark x1="7171" y1="67105" x2="16733" y2="67763"/>
                        <a14:foregroundMark x1="5777" y1="70724" x2="12351" y2="75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172" r="56839"/>
          <a:stretch/>
        </p:blipFill>
        <p:spPr>
          <a:xfrm>
            <a:off x="4200636" y="3508183"/>
            <a:ext cx="3008457" cy="2187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74" b="94737" l="1394" r="38845">
                        <a14:foregroundMark x1="7171" y1="67105" x2="16733" y2="67763"/>
                        <a14:foregroundMark x1="5777" y1="70724" x2="12351" y2="75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172" r="56839"/>
          <a:stretch/>
        </p:blipFill>
        <p:spPr>
          <a:xfrm rot="14892756">
            <a:off x="4949878" y="3191443"/>
            <a:ext cx="2606680" cy="18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into container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8786420" y="5554397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/>
              <a:t>cover base of container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70" y="3170389"/>
            <a:ext cx="5613188" cy="2546501"/>
          </a:xfrm>
          <a:prstGeom prst="rect">
            <a:avLst/>
          </a:prstGeom>
        </p:spPr>
      </p:pic>
      <p:pic>
        <p:nvPicPr>
          <p:cNvPr id="5" name="Picture 4" descr="Image result for jug of wa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2" b="93301" l="98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19079">
            <a:off x="7320201" y="1678903"/>
            <a:ext cx="3216851" cy="32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74" b="94737" l="1394" r="38845">
                        <a14:foregroundMark x1="7171" y1="67105" x2="16733" y2="67763"/>
                        <a14:foregroundMark x1="5777" y1="70724" x2="12351" y2="75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172" r="56839"/>
          <a:stretch/>
        </p:blipFill>
        <p:spPr>
          <a:xfrm>
            <a:off x="4200636" y="3508183"/>
            <a:ext cx="3008457" cy="218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74" b="94737" l="1394" r="38845">
                        <a14:foregroundMark x1="7171" y1="67105" x2="16733" y2="67763"/>
                        <a14:foregroundMark x1="5777" y1="70724" x2="12351" y2="75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172" r="56839"/>
          <a:stretch/>
        </p:blipFill>
        <p:spPr>
          <a:xfrm rot="17689403">
            <a:off x="5512097" y="3487472"/>
            <a:ext cx="2606680" cy="189554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513074" y="4682836"/>
            <a:ext cx="3208526" cy="626250"/>
          </a:xfrm>
          <a:custGeom>
            <a:avLst/>
            <a:gdLst>
              <a:gd name="connsiteX0" fmla="*/ 86635 w 3181270"/>
              <a:gd name="connsiteY0" fmla="*/ 314037 h 637309"/>
              <a:gd name="connsiteX1" fmla="*/ 86635 w 3181270"/>
              <a:gd name="connsiteY1" fmla="*/ 314037 h 637309"/>
              <a:gd name="connsiteX2" fmla="*/ 160526 w 3181270"/>
              <a:gd name="connsiteY2" fmla="*/ 387928 h 637309"/>
              <a:gd name="connsiteX3" fmla="*/ 215944 w 3181270"/>
              <a:gd name="connsiteY3" fmla="*/ 406400 h 637309"/>
              <a:gd name="connsiteX4" fmla="*/ 271362 w 3181270"/>
              <a:gd name="connsiteY4" fmla="*/ 424873 h 637309"/>
              <a:gd name="connsiteX5" fmla="*/ 308308 w 3181270"/>
              <a:gd name="connsiteY5" fmla="*/ 434109 h 637309"/>
              <a:gd name="connsiteX6" fmla="*/ 372962 w 3181270"/>
              <a:gd name="connsiteY6" fmla="*/ 461819 h 637309"/>
              <a:gd name="connsiteX7" fmla="*/ 428381 w 3181270"/>
              <a:gd name="connsiteY7" fmla="*/ 498764 h 637309"/>
              <a:gd name="connsiteX8" fmla="*/ 493035 w 3181270"/>
              <a:gd name="connsiteY8" fmla="*/ 517237 h 637309"/>
              <a:gd name="connsiteX9" fmla="*/ 557690 w 3181270"/>
              <a:gd name="connsiteY9" fmla="*/ 535709 h 637309"/>
              <a:gd name="connsiteX10" fmla="*/ 659290 w 3181270"/>
              <a:gd name="connsiteY10" fmla="*/ 554182 h 637309"/>
              <a:gd name="connsiteX11" fmla="*/ 705471 w 3181270"/>
              <a:gd name="connsiteY11" fmla="*/ 563419 h 637309"/>
              <a:gd name="connsiteX12" fmla="*/ 871726 w 3181270"/>
              <a:gd name="connsiteY12" fmla="*/ 581891 h 637309"/>
              <a:gd name="connsiteX13" fmla="*/ 917908 w 3181270"/>
              <a:gd name="connsiteY13" fmla="*/ 591128 h 637309"/>
              <a:gd name="connsiteX14" fmla="*/ 954853 w 3181270"/>
              <a:gd name="connsiteY14" fmla="*/ 600364 h 637309"/>
              <a:gd name="connsiteX15" fmla="*/ 1047217 w 3181270"/>
              <a:gd name="connsiteY15" fmla="*/ 618837 h 637309"/>
              <a:gd name="connsiteX16" fmla="*/ 1074926 w 3181270"/>
              <a:gd name="connsiteY16" fmla="*/ 628073 h 637309"/>
              <a:gd name="connsiteX17" fmla="*/ 1259653 w 3181270"/>
              <a:gd name="connsiteY17" fmla="*/ 637309 h 637309"/>
              <a:gd name="connsiteX18" fmla="*/ 2238708 w 3181270"/>
              <a:gd name="connsiteY18" fmla="*/ 628073 h 637309"/>
              <a:gd name="connsiteX19" fmla="*/ 2331071 w 3181270"/>
              <a:gd name="connsiteY19" fmla="*/ 618837 h 637309"/>
              <a:gd name="connsiteX20" fmla="*/ 2358781 w 3181270"/>
              <a:gd name="connsiteY20" fmla="*/ 609600 h 637309"/>
              <a:gd name="connsiteX21" fmla="*/ 2451144 w 3181270"/>
              <a:gd name="connsiteY21" fmla="*/ 591128 h 637309"/>
              <a:gd name="connsiteX22" fmla="*/ 2506562 w 3181270"/>
              <a:gd name="connsiteY22" fmla="*/ 572655 h 637309"/>
              <a:gd name="connsiteX23" fmla="*/ 2534271 w 3181270"/>
              <a:gd name="connsiteY23" fmla="*/ 554182 h 637309"/>
              <a:gd name="connsiteX24" fmla="*/ 2589690 w 3181270"/>
              <a:gd name="connsiteY24" fmla="*/ 535709 h 637309"/>
              <a:gd name="connsiteX25" fmla="*/ 2617399 w 3181270"/>
              <a:gd name="connsiteY25" fmla="*/ 517237 h 637309"/>
              <a:gd name="connsiteX26" fmla="*/ 2672817 w 3181270"/>
              <a:gd name="connsiteY26" fmla="*/ 498764 h 637309"/>
              <a:gd name="connsiteX27" fmla="*/ 2700526 w 3181270"/>
              <a:gd name="connsiteY27" fmla="*/ 489528 h 637309"/>
              <a:gd name="connsiteX28" fmla="*/ 2728235 w 3181270"/>
              <a:gd name="connsiteY28" fmla="*/ 480291 h 637309"/>
              <a:gd name="connsiteX29" fmla="*/ 2792890 w 3181270"/>
              <a:gd name="connsiteY29" fmla="*/ 461819 h 637309"/>
              <a:gd name="connsiteX30" fmla="*/ 2876017 w 3181270"/>
              <a:gd name="connsiteY30" fmla="*/ 424873 h 637309"/>
              <a:gd name="connsiteX31" fmla="*/ 2912962 w 3181270"/>
              <a:gd name="connsiteY31" fmla="*/ 406400 h 637309"/>
              <a:gd name="connsiteX32" fmla="*/ 2968381 w 3181270"/>
              <a:gd name="connsiteY32" fmla="*/ 387928 h 637309"/>
              <a:gd name="connsiteX33" fmla="*/ 2996090 w 3181270"/>
              <a:gd name="connsiteY33" fmla="*/ 369455 h 637309"/>
              <a:gd name="connsiteX34" fmla="*/ 3051508 w 3181270"/>
              <a:gd name="connsiteY34" fmla="*/ 350982 h 637309"/>
              <a:gd name="connsiteX35" fmla="*/ 3106926 w 3181270"/>
              <a:gd name="connsiteY35" fmla="*/ 314037 h 637309"/>
              <a:gd name="connsiteX36" fmla="*/ 3162344 w 3181270"/>
              <a:gd name="connsiteY36" fmla="*/ 267855 h 637309"/>
              <a:gd name="connsiteX37" fmla="*/ 3171581 w 3181270"/>
              <a:gd name="connsiteY37" fmla="*/ 230909 h 637309"/>
              <a:gd name="connsiteX38" fmla="*/ 3162344 w 3181270"/>
              <a:gd name="connsiteY38" fmla="*/ 9237 h 637309"/>
              <a:gd name="connsiteX39" fmla="*/ 3134635 w 3181270"/>
              <a:gd name="connsiteY39" fmla="*/ 0 h 637309"/>
              <a:gd name="connsiteX40" fmla="*/ 483799 w 3181270"/>
              <a:gd name="connsiteY40" fmla="*/ 9237 h 637309"/>
              <a:gd name="connsiteX41" fmla="*/ 12744 w 3181270"/>
              <a:gd name="connsiteY41" fmla="*/ 27709 h 637309"/>
              <a:gd name="connsiteX42" fmla="*/ 12744 w 3181270"/>
              <a:gd name="connsiteY42" fmla="*/ 166255 h 637309"/>
              <a:gd name="connsiteX43" fmla="*/ 31217 w 3181270"/>
              <a:gd name="connsiteY43" fmla="*/ 230909 h 637309"/>
              <a:gd name="connsiteX44" fmla="*/ 58926 w 3181270"/>
              <a:gd name="connsiteY44" fmla="*/ 258619 h 637309"/>
              <a:gd name="connsiteX45" fmla="*/ 68162 w 3181270"/>
              <a:gd name="connsiteY45" fmla="*/ 286328 h 637309"/>
              <a:gd name="connsiteX46" fmla="*/ 86635 w 3181270"/>
              <a:gd name="connsiteY46" fmla="*/ 314037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181270" h="637309">
                <a:moveTo>
                  <a:pt x="86635" y="314037"/>
                </a:moveTo>
                <a:lnTo>
                  <a:pt x="86635" y="314037"/>
                </a:lnTo>
                <a:cubicBezTo>
                  <a:pt x="111265" y="338667"/>
                  <a:pt x="132182" y="367682"/>
                  <a:pt x="160526" y="387928"/>
                </a:cubicBezTo>
                <a:cubicBezTo>
                  <a:pt x="176371" y="399246"/>
                  <a:pt x="197471" y="400242"/>
                  <a:pt x="215944" y="406400"/>
                </a:cubicBezTo>
                <a:lnTo>
                  <a:pt x="271362" y="424873"/>
                </a:lnTo>
                <a:lnTo>
                  <a:pt x="308308" y="434109"/>
                </a:lnTo>
                <a:cubicBezTo>
                  <a:pt x="409157" y="501343"/>
                  <a:pt x="253687" y="402182"/>
                  <a:pt x="372962" y="461819"/>
                </a:cubicBezTo>
                <a:cubicBezTo>
                  <a:pt x="392820" y="471748"/>
                  <a:pt x="407319" y="491743"/>
                  <a:pt x="428381" y="498764"/>
                </a:cubicBezTo>
                <a:cubicBezTo>
                  <a:pt x="494818" y="520909"/>
                  <a:pt x="411852" y="494041"/>
                  <a:pt x="493035" y="517237"/>
                </a:cubicBezTo>
                <a:cubicBezTo>
                  <a:pt x="547032" y="532665"/>
                  <a:pt x="492725" y="521272"/>
                  <a:pt x="557690" y="535709"/>
                </a:cubicBezTo>
                <a:cubicBezTo>
                  <a:pt x="609062" y="547125"/>
                  <a:pt x="604100" y="544147"/>
                  <a:pt x="659290" y="554182"/>
                </a:cubicBezTo>
                <a:cubicBezTo>
                  <a:pt x="674735" y="556990"/>
                  <a:pt x="689904" y="561389"/>
                  <a:pt x="705471" y="563419"/>
                </a:cubicBezTo>
                <a:cubicBezTo>
                  <a:pt x="760762" y="570631"/>
                  <a:pt x="817050" y="570955"/>
                  <a:pt x="871726" y="581891"/>
                </a:cubicBezTo>
                <a:cubicBezTo>
                  <a:pt x="887120" y="584970"/>
                  <a:pt x="902583" y="587722"/>
                  <a:pt x="917908" y="591128"/>
                </a:cubicBezTo>
                <a:cubicBezTo>
                  <a:pt x="930300" y="593882"/>
                  <a:pt x="942441" y="597704"/>
                  <a:pt x="954853" y="600364"/>
                </a:cubicBezTo>
                <a:cubicBezTo>
                  <a:pt x="985554" y="606943"/>
                  <a:pt x="1017430" y="608908"/>
                  <a:pt x="1047217" y="618837"/>
                </a:cubicBezTo>
                <a:cubicBezTo>
                  <a:pt x="1056453" y="621916"/>
                  <a:pt x="1065227" y="627230"/>
                  <a:pt x="1074926" y="628073"/>
                </a:cubicBezTo>
                <a:cubicBezTo>
                  <a:pt x="1136347" y="633414"/>
                  <a:pt x="1198077" y="634230"/>
                  <a:pt x="1259653" y="637309"/>
                </a:cubicBezTo>
                <a:lnTo>
                  <a:pt x="2238708" y="628073"/>
                </a:lnTo>
                <a:cubicBezTo>
                  <a:pt x="2269645" y="627540"/>
                  <a:pt x="2300490" y="623542"/>
                  <a:pt x="2331071" y="618837"/>
                </a:cubicBezTo>
                <a:cubicBezTo>
                  <a:pt x="2340694" y="617357"/>
                  <a:pt x="2349419" y="612275"/>
                  <a:pt x="2358781" y="609600"/>
                </a:cubicBezTo>
                <a:cubicBezTo>
                  <a:pt x="2397357" y="598578"/>
                  <a:pt x="2407602" y="598385"/>
                  <a:pt x="2451144" y="591128"/>
                </a:cubicBezTo>
                <a:cubicBezTo>
                  <a:pt x="2469617" y="584970"/>
                  <a:pt x="2490360" y="583456"/>
                  <a:pt x="2506562" y="572655"/>
                </a:cubicBezTo>
                <a:cubicBezTo>
                  <a:pt x="2515798" y="566497"/>
                  <a:pt x="2524127" y="558690"/>
                  <a:pt x="2534271" y="554182"/>
                </a:cubicBezTo>
                <a:cubicBezTo>
                  <a:pt x="2552065" y="546274"/>
                  <a:pt x="2573488" y="546510"/>
                  <a:pt x="2589690" y="535709"/>
                </a:cubicBezTo>
                <a:cubicBezTo>
                  <a:pt x="2598926" y="529552"/>
                  <a:pt x="2607255" y="521745"/>
                  <a:pt x="2617399" y="517237"/>
                </a:cubicBezTo>
                <a:cubicBezTo>
                  <a:pt x="2635193" y="509329"/>
                  <a:pt x="2654344" y="504922"/>
                  <a:pt x="2672817" y="498764"/>
                </a:cubicBezTo>
                <a:lnTo>
                  <a:pt x="2700526" y="489528"/>
                </a:lnTo>
                <a:cubicBezTo>
                  <a:pt x="2709762" y="486449"/>
                  <a:pt x="2718790" y="482652"/>
                  <a:pt x="2728235" y="480291"/>
                </a:cubicBezTo>
                <a:cubicBezTo>
                  <a:pt x="2774626" y="468694"/>
                  <a:pt x="2753138" y="475069"/>
                  <a:pt x="2792890" y="461819"/>
                </a:cubicBezTo>
                <a:cubicBezTo>
                  <a:pt x="2874399" y="407478"/>
                  <a:pt x="2744115" y="490826"/>
                  <a:pt x="2876017" y="424873"/>
                </a:cubicBezTo>
                <a:cubicBezTo>
                  <a:pt x="2888332" y="418715"/>
                  <a:pt x="2900178" y="411513"/>
                  <a:pt x="2912962" y="406400"/>
                </a:cubicBezTo>
                <a:cubicBezTo>
                  <a:pt x="2931041" y="399168"/>
                  <a:pt x="2968381" y="387928"/>
                  <a:pt x="2968381" y="387928"/>
                </a:cubicBezTo>
                <a:cubicBezTo>
                  <a:pt x="2977617" y="381770"/>
                  <a:pt x="2985946" y="373964"/>
                  <a:pt x="2996090" y="369455"/>
                </a:cubicBezTo>
                <a:cubicBezTo>
                  <a:pt x="3013884" y="361547"/>
                  <a:pt x="3035306" y="361783"/>
                  <a:pt x="3051508" y="350982"/>
                </a:cubicBezTo>
                <a:cubicBezTo>
                  <a:pt x="3069981" y="338667"/>
                  <a:pt x="3091227" y="329736"/>
                  <a:pt x="3106926" y="314037"/>
                </a:cubicBezTo>
                <a:cubicBezTo>
                  <a:pt x="3142484" y="278479"/>
                  <a:pt x="3123767" y="293574"/>
                  <a:pt x="3162344" y="267855"/>
                </a:cubicBezTo>
                <a:cubicBezTo>
                  <a:pt x="3165423" y="255540"/>
                  <a:pt x="3169651" y="243456"/>
                  <a:pt x="3171581" y="230909"/>
                </a:cubicBezTo>
                <a:cubicBezTo>
                  <a:pt x="3183791" y="151543"/>
                  <a:pt x="3188129" y="91749"/>
                  <a:pt x="3162344" y="9237"/>
                </a:cubicBezTo>
                <a:cubicBezTo>
                  <a:pt x="3159440" y="-56"/>
                  <a:pt x="3143871" y="3079"/>
                  <a:pt x="3134635" y="0"/>
                </a:cubicBezTo>
                <a:lnTo>
                  <a:pt x="483799" y="9237"/>
                </a:lnTo>
                <a:cubicBezTo>
                  <a:pt x="138189" y="11338"/>
                  <a:pt x="209297" y="5871"/>
                  <a:pt x="12744" y="27709"/>
                </a:cubicBezTo>
                <a:cubicBezTo>
                  <a:pt x="-7255" y="87712"/>
                  <a:pt x="-954" y="56676"/>
                  <a:pt x="12744" y="166255"/>
                </a:cubicBezTo>
                <a:cubicBezTo>
                  <a:pt x="13217" y="170042"/>
                  <a:pt x="26499" y="223833"/>
                  <a:pt x="31217" y="230909"/>
                </a:cubicBezTo>
                <a:cubicBezTo>
                  <a:pt x="38463" y="241778"/>
                  <a:pt x="49690" y="249382"/>
                  <a:pt x="58926" y="258619"/>
                </a:cubicBezTo>
                <a:cubicBezTo>
                  <a:pt x="62005" y="267855"/>
                  <a:pt x="63808" y="277620"/>
                  <a:pt x="68162" y="286328"/>
                </a:cubicBezTo>
                <a:cubicBezTo>
                  <a:pt x="73126" y="296257"/>
                  <a:pt x="83556" y="309419"/>
                  <a:pt x="86635" y="314037"/>
                </a:cubicBezTo>
                <a:close/>
              </a:path>
            </a:pathLst>
          </a:cu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2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00023 C -0.0039 -0.00463 -0.00755 -0.00972 -0.01159 -0.01366 C -0.0168 -0.01875 -0.02357 -0.02037 -0.02916 -0.02315 C -0.03229 -0.02477 -0.03515 -0.02755 -0.03828 -0.02871 C -0.04153 -0.02986 -0.04492 -0.0294 -0.04831 -0.03009 C -0.07344 -0.03496 -0.04609 -0.03125 -0.07122 -0.03403 L -0.15078 -0.03287 C -0.15508 -0.03264 -0.17005 -0.02523 -0.17226 -0.02315 C -0.17643 -0.01945 -0.17422 -0.02084 -0.17916 -0.01921 C -0.18372 -0.01088 -0.17877 -0.01875 -0.18528 -0.01227 C -0.18633 -0.01111 -0.18724 -0.00949 -0.18828 -0.00834 C -0.18971 -0.00671 -0.1914 -0.00579 -0.19284 -0.00417 C -0.19687 1.85185E-6 -0.19505 0.00046 -0.19974 0.00278 C -0.20156 0.00347 -0.20338 0.00347 -0.20508 0.00416 C -0.20638 0.0044 -0.20768 0.00509 -0.20898 0.00532 C -0.21601 0.00717 -0.22344 0.00741 -0.23034 0.0081 C -0.23333 0.00926 -0.23594 0.01018 -0.2388 0.01088 C -0.24974 0.01342 -0.24193 0.01088 -0.24948 0.01366 C -0.25052 0.01504 -0.25156 0.01643 -0.2526 0.01759 C -0.25351 0.01875 -0.25469 0.01944 -0.2556 0.02037 C -0.25742 0.02222 -0.25885 0.0243 -0.26028 0.02731 C -0.26055 0.02801 -0.26081 0.02916 -0.26094 0.03009 L -0.26094 0.03032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put on window sill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080084" y="1973178"/>
            <a:ext cx="6022870" cy="4555959"/>
            <a:chOff x="3091598" y="1787483"/>
            <a:chExt cx="6450684" cy="50705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037"/>
            <a:stretch/>
          </p:blipFill>
          <p:spPr>
            <a:xfrm>
              <a:off x="3498929" y="1787483"/>
              <a:ext cx="5860473" cy="4815395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091598" y="5403273"/>
              <a:ext cx="6450684" cy="756458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8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91598" y="6159731"/>
              <a:ext cx="6267804" cy="698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5707" y="4748825"/>
            <a:ext cx="2525812" cy="1034054"/>
            <a:chOff x="3565707" y="4748825"/>
            <a:chExt cx="2525812" cy="10340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65707" y="4748825"/>
              <a:ext cx="2525812" cy="103405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290139" y="4858976"/>
              <a:ext cx="1030324" cy="830130"/>
              <a:chOff x="4200636" y="3131906"/>
              <a:chExt cx="3562574" cy="260668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595" b="89873" l="2765" r="89862">
                            <a14:foregroundMark x1="16590" y1="36709" x2="38710" y2="37975"/>
                            <a14:foregroundMark x1="13364" y1="43671" x2="28571" y2="525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00636" y="3508183"/>
                <a:ext cx="3008457" cy="218771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595" b="89873" l="2765" r="89862">
                            <a14:foregroundMark x1="16590" y1="36709" x2="38710" y2="37975"/>
                            <a14:foregroundMark x1="13364" y1="43671" x2="28571" y2="525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7689403">
                <a:off x="5512097" y="3487472"/>
                <a:ext cx="2606680" cy="1895547"/>
              </a:xfrm>
              <a:prstGeom prst="rect">
                <a:avLst/>
              </a:prstGeom>
            </p:spPr>
          </p:pic>
        </p:grpSp>
        <p:sp>
          <p:nvSpPr>
            <p:cNvPr id="9" name="Freeform 8"/>
            <p:cNvSpPr/>
            <p:nvPr/>
          </p:nvSpPr>
          <p:spPr>
            <a:xfrm>
              <a:off x="4152075" y="5362982"/>
              <a:ext cx="1443767" cy="254300"/>
            </a:xfrm>
            <a:custGeom>
              <a:avLst/>
              <a:gdLst>
                <a:gd name="connsiteX0" fmla="*/ 86635 w 3181270"/>
                <a:gd name="connsiteY0" fmla="*/ 314037 h 637309"/>
                <a:gd name="connsiteX1" fmla="*/ 86635 w 3181270"/>
                <a:gd name="connsiteY1" fmla="*/ 314037 h 637309"/>
                <a:gd name="connsiteX2" fmla="*/ 160526 w 3181270"/>
                <a:gd name="connsiteY2" fmla="*/ 387928 h 637309"/>
                <a:gd name="connsiteX3" fmla="*/ 215944 w 3181270"/>
                <a:gd name="connsiteY3" fmla="*/ 406400 h 637309"/>
                <a:gd name="connsiteX4" fmla="*/ 271362 w 3181270"/>
                <a:gd name="connsiteY4" fmla="*/ 424873 h 637309"/>
                <a:gd name="connsiteX5" fmla="*/ 308308 w 3181270"/>
                <a:gd name="connsiteY5" fmla="*/ 434109 h 637309"/>
                <a:gd name="connsiteX6" fmla="*/ 372962 w 3181270"/>
                <a:gd name="connsiteY6" fmla="*/ 461819 h 637309"/>
                <a:gd name="connsiteX7" fmla="*/ 428381 w 3181270"/>
                <a:gd name="connsiteY7" fmla="*/ 498764 h 637309"/>
                <a:gd name="connsiteX8" fmla="*/ 493035 w 3181270"/>
                <a:gd name="connsiteY8" fmla="*/ 517237 h 637309"/>
                <a:gd name="connsiteX9" fmla="*/ 557690 w 3181270"/>
                <a:gd name="connsiteY9" fmla="*/ 535709 h 637309"/>
                <a:gd name="connsiteX10" fmla="*/ 659290 w 3181270"/>
                <a:gd name="connsiteY10" fmla="*/ 554182 h 637309"/>
                <a:gd name="connsiteX11" fmla="*/ 705471 w 3181270"/>
                <a:gd name="connsiteY11" fmla="*/ 563419 h 637309"/>
                <a:gd name="connsiteX12" fmla="*/ 871726 w 3181270"/>
                <a:gd name="connsiteY12" fmla="*/ 581891 h 637309"/>
                <a:gd name="connsiteX13" fmla="*/ 917908 w 3181270"/>
                <a:gd name="connsiteY13" fmla="*/ 591128 h 637309"/>
                <a:gd name="connsiteX14" fmla="*/ 954853 w 3181270"/>
                <a:gd name="connsiteY14" fmla="*/ 600364 h 637309"/>
                <a:gd name="connsiteX15" fmla="*/ 1047217 w 3181270"/>
                <a:gd name="connsiteY15" fmla="*/ 618837 h 637309"/>
                <a:gd name="connsiteX16" fmla="*/ 1074926 w 3181270"/>
                <a:gd name="connsiteY16" fmla="*/ 628073 h 637309"/>
                <a:gd name="connsiteX17" fmla="*/ 1259653 w 3181270"/>
                <a:gd name="connsiteY17" fmla="*/ 637309 h 637309"/>
                <a:gd name="connsiteX18" fmla="*/ 2238708 w 3181270"/>
                <a:gd name="connsiteY18" fmla="*/ 628073 h 637309"/>
                <a:gd name="connsiteX19" fmla="*/ 2331071 w 3181270"/>
                <a:gd name="connsiteY19" fmla="*/ 618837 h 637309"/>
                <a:gd name="connsiteX20" fmla="*/ 2358781 w 3181270"/>
                <a:gd name="connsiteY20" fmla="*/ 609600 h 637309"/>
                <a:gd name="connsiteX21" fmla="*/ 2451144 w 3181270"/>
                <a:gd name="connsiteY21" fmla="*/ 591128 h 637309"/>
                <a:gd name="connsiteX22" fmla="*/ 2506562 w 3181270"/>
                <a:gd name="connsiteY22" fmla="*/ 572655 h 637309"/>
                <a:gd name="connsiteX23" fmla="*/ 2534271 w 3181270"/>
                <a:gd name="connsiteY23" fmla="*/ 554182 h 637309"/>
                <a:gd name="connsiteX24" fmla="*/ 2589690 w 3181270"/>
                <a:gd name="connsiteY24" fmla="*/ 535709 h 637309"/>
                <a:gd name="connsiteX25" fmla="*/ 2617399 w 3181270"/>
                <a:gd name="connsiteY25" fmla="*/ 517237 h 637309"/>
                <a:gd name="connsiteX26" fmla="*/ 2672817 w 3181270"/>
                <a:gd name="connsiteY26" fmla="*/ 498764 h 637309"/>
                <a:gd name="connsiteX27" fmla="*/ 2700526 w 3181270"/>
                <a:gd name="connsiteY27" fmla="*/ 489528 h 637309"/>
                <a:gd name="connsiteX28" fmla="*/ 2728235 w 3181270"/>
                <a:gd name="connsiteY28" fmla="*/ 480291 h 637309"/>
                <a:gd name="connsiteX29" fmla="*/ 2792890 w 3181270"/>
                <a:gd name="connsiteY29" fmla="*/ 461819 h 637309"/>
                <a:gd name="connsiteX30" fmla="*/ 2876017 w 3181270"/>
                <a:gd name="connsiteY30" fmla="*/ 424873 h 637309"/>
                <a:gd name="connsiteX31" fmla="*/ 2912962 w 3181270"/>
                <a:gd name="connsiteY31" fmla="*/ 406400 h 637309"/>
                <a:gd name="connsiteX32" fmla="*/ 2968381 w 3181270"/>
                <a:gd name="connsiteY32" fmla="*/ 387928 h 637309"/>
                <a:gd name="connsiteX33" fmla="*/ 2996090 w 3181270"/>
                <a:gd name="connsiteY33" fmla="*/ 369455 h 637309"/>
                <a:gd name="connsiteX34" fmla="*/ 3051508 w 3181270"/>
                <a:gd name="connsiteY34" fmla="*/ 350982 h 637309"/>
                <a:gd name="connsiteX35" fmla="*/ 3106926 w 3181270"/>
                <a:gd name="connsiteY35" fmla="*/ 314037 h 637309"/>
                <a:gd name="connsiteX36" fmla="*/ 3162344 w 3181270"/>
                <a:gd name="connsiteY36" fmla="*/ 267855 h 637309"/>
                <a:gd name="connsiteX37" fmla="*/ 3171581 w 3181270"/>
                <a:gd name="connsiteY37" fmla="*/ 230909 h 637309"/>
                <a:gd name="connsiteX38" fmla="*/ 3162344 w 3181270"/>
                <a:gd name="connsiteY38" fmla="*/ 9237 h 637309"/>
                <a:gd name="connsiteX39" fmla="*/ 3134635 w 3181270"/>
                <a:gd name="connsiteY39" fmla="*/ 0 h 637309"/>
                <a:gd name="connsiteX40" fmla="*/ 483799 w 3181270"/>
                <a:gd name="connsiteY40" fmla="*/ 9237 h 637309"/>
                <a:gd name="connsiteX41" fmla="*/ 12744 w 3181270"/>
                <a:gd name="connsiteY41" fmla="*/ 27709 h 637309"/>
                <a:gd name="connsiteX42" fmla="*/ 12744 w 3181270"/>
                <a:gd name="connsiteY42" fmla="*/ 166255 h 637309"/>
                <a:gd name="connsiteX43" fmla="*/ 31217 w 3181270"/>
                <a:gd name="connsiteY43" fmla="*/ 230909 h 637309"/>
                <a:gd name="connsiteX44" fmla="*/ 58926 w 3181270"/>
                <a:gd name="connsiteY44" fmla="*/ 258619 h 637309"/>
                <a:gd name="connsiteX45" fmla="*/ 68162 w 3181270"/>
                <a:gd name="connsiteY45" fmla="*/ 286328 h 637309"/>
                <a:gd name="connsiteX46" fmla="*/ 86635 w 3181270"/>
                <a:gd name="connsiteY46" fmla="*/ 314037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81270" h="637309">
                  <a:moveTo>
                    <a:pt x="86635" y="314037"/>
                  </a:moveTo>
                  <a:lnTo>
                    <a:pt x="86635" y="314037"/>
                  </a:lnTo>
                  <a:cubicBezTo>
                    <a:pt x="111265" y="338667"/>
                    <a:pt x="132182" y="367682"/>
                    <a:pt x="160526" y="387928"/>
                  </a:cubicBezTo>
                  <a:cubicBezTo>
                    <a:pt x="176371" y="399246"/>
                    <a:pt x="197471" y="400242"/>
                    <a:pt x="215944" y="406400"/>
                  </a:cubicBezTo>
                  <a:lnTo>
                    <a:pt x="271362" y="424873"/>
                  </a:lnTo>
                  <a:lnTo>
                    <a:pt x="308308" y="434109"/>
                  </a:lnTo>
                  <a:cubicBezTo>
                    <a:pt x="409157" y="501343"/>
                    <a:pt x="253687" y="402182"/>
                    <a:pt x="372962" y="461819"/>
                  </a:cubicBezTo>
                  <a:cubicBezTo>
                    <a:pt x="392820" y="471748"/>
                    <a:pt x="407319" y="491743"/>
                    <a:pt x="428381" y="498764"/>
                  </a:cubicBezTo>
                  <a:cubicBezTo>
                    <a:pt x="494818" y="520909"/>
                    <a:pt x="411852" y="494041"/>
                    <a:pt x="493035" y="517237"/>
                  </a:cubicBezTo>
                  <a:cubicBezTo>
                    <a:pt x="547032" y="532665"/>
                    <a:pt x="492725" y="521272"/>
                    <a:pt x="557690" y="535709"/>
                  </a:cubicBezTo>
                  <a:cubicBezTo>
                    <a:pt x="609062" y="547125"/>
                    <a:pt x="604100" y="544147"/>
                    <a:pt x="659290" y="554182"/>
                  </a:cubicBezTo>
                  <a:cubicBezTo>
                    <a:pt x="674735" y="556990"/>
                    <a:pt x="689904" y="561389"/>
                    <a:pt x="705471" y="563419"/>
                  </a:cubicBezTo>
                  <a:cubicBezTo>
                    <a:pt x="760762" y="570631"/>
                    <a:pt x="817050" y="570955"/>
                    <a:pt x="871726" y="581891"/>
                  </a:cubicBezTo>
                  <a:cubicBezTo>
                    <a:pt x="887120" y="584970"/>
                    <a:pt x="902583" y="587722"/>
                    <a:pt x="917908" y="591128"/>
                  </a:cubicBezTo>
                  <a:cubicBezTo>
                    <a:pt x="930300" y="593882"/>
                    <a:pt x="942441" y="597704"/>
                    <a:pt x="954853" y="600364"/>
                  </a:cubicBezTo>
                  <a:cubicBezTo>
                    <a:pt x="985554" y="606943"/>
                    <a:pt x="1017430" y="608908"/>
                    <a:pt x="1047217" y="618837"/>
                  </a:cubicBezTo>
                  <a:cubicBezTo>
                    <a:pt x="1056453" y="621916"/>
                    <a:pt x="1065227" y="627230"/>
                    <a:pt x="1074926" y="628073"/>
                  </a:cubicBezTo>
                  <a:cubicBezTo>
                    <a:pt x="1136347" y="633414"/>
                    <a:pt x="1198077" y="634230"/>
                    <a:pt x="1259653" y="637309"/>
                  </a:cubicBezTo>
                  <a:lnTo>
                    <a:pt x="2238708" y="628073"/>
                  </a:lnTo>
                  <a:cubicBezTo>
                    <a:pt x="2269645" y="627540"/>
                    <a:pt x="2300490" y="623542"/>
                    <a:pt x="2331071" y="618837"/>
                  </a:cubicBezTo>
                  <a:cubicBezTo>
                    <a:pt x="2340694" y="617357"/>
                    <a:pt x="2349419" y="612275"/>
                    <a:pt x="2358781" y="609600"/>
                  </a:cubicBezTo>
                  <a:cubicBezTo>
                    <a:pt x="2397357" y="598578"/>
                    <a:pt x="2407602" y="598385"/>
                    <a:pt x="2451144" y="591128"/>
                  </a:cubicBezTo>
                  <a:cubicBezTo>
                    <a:pt x="2469617" y="584970"/>
                    <a:pt x="2490360" y="583456"/>
                    <a:pt x="2506562" y="572655"/>
                  </a:cubicBezTo>
                  <a:cubicBezTo>
                    <a:pt x="2515798" y="566497"/>
                    <a:pt x="2524127" y="558690"/>
                    <a:pt x="2534271" y="554182"/>
                  </a:cubicBezTo>
                  <a:cubicBezTo>
                    <a:pt x="2552065" y="546274"/>
                    <a:pt x="2573488" y="546510"/>
                    <a:pt x="2589690" y="535709"/>
                  </a:cubicBezTo>
                  <a:cubicBezTo>
                    <a:pt x="2598926" y="529552"/>
                    <a:pt x="2607255" y="521745"/>
                    <a:pt x="2617399" y="517237"/>
                  </a:cubicBezTo>
                  <a:cubicBezTo>
                    <a:pt x="2635193" y="509329"/>
                    <a:pt x="2654344" y="504922"/>
                    <a:pt x="2672817" y="498764"/>
                  </a:cubicBezTo>
                  <a:lnTo>
                    <a:pt x="2700526" y="489528"/>
                  </a:lnTo>
                  <a:cubicBezTo>
                    <a:pt x="2709762" y="486449"/>
                    <a:pt x="2718790" y="482652"/>
                    <a:pt x="2728235" y="480291"/>
                  </a:cubicBezTo>
                  <a:cubicBezTo>
                    <a:pt x="2774626" y="468694"/>
                    <a:pt x="2753138" y="475069"/>
                    <a:pt x="2792890" y="461819"/>
                  </a:cubicBezTo>
                  <a:cubicBezTo>
                    <a:pt x="2874399" y="407478"/>
                    <a:pt x="2744115" y="490826"/>
                    <a:pt x="2876017" y="424873"/>
                  </a:cubicBezTo>
                  <a:cubicBezTo>
                    <a:pt x="2888332" y="418715"/>
                    <a:pt x="2900178" y="411513"/>
                    <a:pt x="2912962" y="406400"/>
                  </a:cubicBezTo>
                  <a:cubicBezTo>
                    <a:pt x="2931041" y="399168"/>
                    <a:pt x="2968381" y="387928"/>
                    <a:pt x="2968381" y="387928"/>
                  </a:cubicBezTo>
                  <a:cubicBezTo>
                    <a:pt x="2977617" y="381770"/>
                    <a:pt x="2985946" y="373964"/>
                    <a:pt x="2996090" y="369455"/>
                  </a:cubicBezTo>
                  <a:cubicBezTo>
                    <a:pt x="3013884" y="361547"/>
                    <a:pt x="3035306" y="361783"/>
                    <a:pt x="3051508" y="350982"/>
                  </a:cubicBezTo>
                  <a:cubicBezTo>
                    <a:pt x="3069981" y="338667"/>
                    <a:pt x="3091227" y="329736"/>
                    <a:pt x="3106926" y="314037"/>
                  </a:cubicBezTo>
                  <a:cubicBezTo>
                    <a:pt x="3142484" y="278479"/>
                    <a:pt x="3123767" y="293574"/>
                    <a:pt x="3162344" y="267855"/>
                  </a:cubicBezTo>
                  <a:cubicBezTo>
                    <a:pt x="3165423" y="255540"/>
                    <a:pt x="3169651" y="243456"/>
                    <a:pt x="3171581" y="230909"/>
                  </a:cubicBezTo>
                  <a:cubicBezTo>
                    <a:pt x="3183791" y="151543"/>
                    <a:pt x="3188129" y="91749"/>
                    <a:pt x="3162344" y="9237"/>
                  </a:cubicBezTo>
                  <a:cubicBezTo>
                    <a:pt x="3159440" y="-56"/>
                    <a:pt x="3143871" y="3079"/>
                    <a:pt x="3134635" y="0"/>
                  </a:cubicBezTo>
                  <a:lnTo>
                    <a:pt x="483799" y="9237"/>
                  </a:lnTo>
                  <a:cubicBezTo>
                    <a:pt x="138189" y="11338"/>
                    <a:pt x="209297" y="5871"/>
                    <a:pt x="12744" y="27709"/>
                  </a:cubicBezTo>
                  <a:cubicBezTo>
                    <a:pt x="-7255" y="87712"/>
                    <a:pt x="-954" y="56676"/>
                    <a:pt x="12744" y="166255"/>
                  </a:cubicBezTo>
                  <a:cubicBezTo>
                    <a:pt x="13217" y="170042"/>
                    <a:pt x="26499" y="223833"/>
                    <a:pt x="31217" y="230909"/>
                  </a:cubicBezTo>
                  <a:cubicBezTo>
                    <a:pt x="38463" y="241778"/>
                    <a:pt x="49690" y="249382"/>
                    <a:pt x="58926" y="258619"/>
                  </a:cubicBezTo>
                  <a:cubicBezTo>
                    <a:pt x="62005" y="267855"/>
                    <a:pt x="63808" y="277620"/>
                    <a:pt x="68162" y="286328"/>
                  </a:cubicBezTo>
                  <a:cubicBezTo>
                    <a:pt x="73126" y="296257"/>
                    <a:pt x="83556" y="309419"/>
                    <a:pt x="86635" y="314037"/>
                  </a:cubicBezTo>
                  <a:close/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00907" y="4867675"/>
            <a:ext cx="2525812" cy="1034054"/>
            <a:chOff x="3565707" y="4748825"/>
            <a:chExt cx="2525812" cy="103405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65707" y="4748825"/>
              <a:ext cx="2525812" cy="103405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4290139" y="4858976"/>
              <a:ext cx="1030324" cy="830130"/>
              <a:chOff x="4200636" y="3131906"/>
              <a:chExt cx="3562574" cy="260668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595" b="89873" l="2765" r="89862">
                            <a14:foregroundMark x1="16590" y1="36709" x2="38710" y2="37975"/>
                            <a14:foregroundMark x1="13364" y1="43671" x2="28571" y2="525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00636" y="3508183"/>
                <a:ext cx="3008457" cy="218771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595" b="89873" l="2765" r="89862">
                            <a14:foregroundMark x1="16590" y1="36709" x2="38710" y2="37975"/>
                            <a14:foregroundMark x1="13364" y1="43671" x2="28571" y2="525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7689403">
                <a:off x="5512097" y="3487472"/>
                <a:ext cx="2606680" cy="1895547"/>
              </a:xfrm>
              <a:prstGeom prst="rect">
                <a:avLst/>
              </a:prstGeom>
            </p:spPr>
          </p:pic>
        </p:grpSp>
        <p:sp>
          <p:nvSpPr>
            <p:cNvPr id="22" name="Freeform 21"/>
            <p:cNvSpPr/>
            <p:nvPr/>
          </p:nvSpPr>
          <p:spPr>
            <a:xfrm>
              <a:off x="4152075" y="5362982"/>
              <a:ext cx="1443767" cy="254300"/>
            </a:xfrm>
            <a:custGeom>
              <a:avLst/>
              <a:gdLst>
                <a:gd name="connsiteX0" fmla="*/ 86635 w 3181270"/>
                <a:gd name="connsiteY0" fmla="*/ 314037 h 637309"/>
                <a:gd name="connsiteX1" fmla="*/ 86635 w 3181270"/>
                <a:gd name="connsiteY1" fmla="*/ 314037 h 637309"/>
                <a:gd name="connsiteX2" fmla="*/ 160526 w 3181270"/>
                <a:gd name="connsiteY2" fmla="*/ 387928 h 637309"/>
                <a:gd name="connsiteX3" fmla="*/ 215944 w 3181270"/>
                <a:gd name="connsiteY3" fmla="*/ 406400 h 637309"/>
                <a:gd name="connsiteX4" fmla="*/ 271362 w 3181270"/>
                <a:gd name="connsiteY4" fmla="*/ 424873 h 637309"/>
                <a:gd name="connsiteX5" fmla="*/ 308308 w 3181270"/>
                <a:gd name="connsiteY5" fmla="*/ 434109 h 637309"/>
                <a:gd name="connsiteX6" fmla="*/ 372962 w 3181270"/>
                <a:gd name="connsiteY6" fmla="*/ 461819 h 637309"/>
                <a:gd name="connsiteX7" fmla="*/ 428381 w 3181270"/>
                <a:gd name="connsiteY7" fmla="*/ 498764 h 637309"/>
                <a:gd name="connsiteX8" fmla="*/ 493035 w 3181270"/>
                <a:gd name="connsiteY8" fmla="*/ 517237 h 637309"/>
                <a:gd name="connsiteX9" fmla="*/ 557690 w 3181270"/>
                <a:gd name="connsiteY9" fmla="*/ 535709 h 637309"/>
                <a:gd name="connsiteX10" fmla="*/ 659290 w 3181270"/>
                <a:gd name="connsiteY10" fmla="*/ 554182 h 637309"/>
                <a:gd name="connsiteX11" fmla="*/ 705471 w 3181270"/>
                <a:gd name="connsiteY11" fmla="*/ 563419 h 637309"/>
                <a:gd name="connsiteX12" fmla="*/ 871726 w 3181270"/>
                <a:gd name="connsiteY12" fmla="*/ 581891 h 637309"/>
                <a:gd name="connsiteX13" fmla="*/ 917908 w 3181270"/>
                <a:gd name="connsiteY13" fmla="*/ 591128 h 637309"/>
                <a:gd name="connsiteX14" fmla="*/ 954853 w 3181270"/>
                <a:gd name="connsiteY14" fmla="*/ 600364 h 637309"/>
                <a:gd name="connsiteX15" fmla="*/ 1047217 w 3181270"/>
                <a:gd name="connsiteY15" fmla="*/ 618837 h 637309"/>
                <a:gd name="connsiteX16" fmla="*/ 1074926 w 3181270"/>
                <a:gd name="connsiteY16" fmla="*/ 628073 h 637309"/>
                <a:gd name="connsiteX17" fmla="*/ 1259653 w 3181270"/>
                <a:gd name="connsiteY17" fmla="*/ 637309 h 637309"/>
                <a:gd name="connsiteX18" fmla="*/ 2238708 w 3181270"/>
                <a:gd name="connsiteY18" fmla="*/ 628073 h 637309"/>
                <a:gd name="connsiteX19" fmla="*/ 2331071 w 3181270"/>
                <a:gd name="connsiteY19" fmla="*/ 618837 h 637309"/>
                <a:gd name="connsiteX20" fmla="*/ 2358781 w 3181270"/>
                <a:gd name="connsiteY20" fmla="*/ 609600 h 637309"/>
                <a:gd name="connsiteX21" fmla="*/ 2451144 w 3181270"/>
                <a:gd name="connsiteY21" fmla="*/ 591128 h 637309"/>
                <a:gd name="connsiteX22" fmla="*/ 2506562 w 3181270"/>
                <a:gd name="connsiteY22" fmla="*/ 572655 h 637309"/>
                <a:gd name="connsiteX23" fmla="*/ 2534271 w 3181270"/>
                <a:gd name="connsiteY23" fmla="*/ 554182 h 637309"/>
                <a:gd name="connsiteX24" fmla="*/ 2589690 w 3181270"/>
                <a:gd name="connsiteY24" fmla="*/ 535709 h 637309"/>
                <a:gd name="connsiteX25" fmla="*/ 2617399 w 3181270"/>
                <a:gd name="connsiteY25" fmla="*/ 517237 h 637309"/>
                <a:gd name="connsiteX26" fmla="*/ 2672817 w 3181270"/>
                <a:gd name="connsiteY26" fmla="*/ 498764 h 637309"/>
                <a:gd name="connsiteX27" fmla="*/ 2700526 w 3181270"/>
                <a:gd name="connsiteY27" fmla="*/ 489528 h 637309"/>
                <a:gd name="connsiteX28" fmla="*/ 2728235 w 3181270"/>
                <a:gd name="connsiteY28" fmla="*/ 480291 h 637309"/>
                <a:gd name="connsiteX29" fmla="*/ 2792890 w 3181270"/>
                <a:gd name="connsiteY29" fmla="*/ 461819 h 637309"/>
                <a:gd name="connsiteX30" fmla="*/ 2876017 w 3181270"/>
                <a:gd name="connsiteY30" fmla="*/ 424873 h 637309"/>
                <a:gd name="connsiteX31" fmla="*/ 2912962 w 3181270"/>
                <a:gd name="connsiteY31" fmla="*/ 406400 h 637309"/>
                <a:gd name="connsiteX32" fmla="*/ 2968381 w 3181270"/>
                <a:gd name="connsiteY32" fmla="*/ 387928 h 637309"/>
                <a:gd name="connsiteX33" fmla="*/ 2996090 w 3181270"/>
                <a:gd name="connsiteY33" fmla="*/ 369455 h 637309"/>
                <a:gd name="connsiteX34" fmla="*/ 3051508 w 3181270"/>
                <a:gd name="connsiteY34" fmla="*/ 350982 h 637309"/>
                <a:gd name="connsiteX35" fmla="*/ 3106926 w 3181270"/>
                <a:gd name="connsiteY35" fmla="*/ 314037 h 637309"/>
                <a:gd name="connsiteX36" fmla="*/ 3162344 w 3181270"/>
                <a:gd name="connsiteY36" fmla="*/ 267855 h 637309"/>
                <a:gd name="connsiteX37" fmla="*/ 3171581 w 3181270"/>
                <a:gd name="connsiteY37" fmla="*/ 230909 h 637309"/>
                <a:gd name="connsiteX38" fmla="*/ 3162344 w 3181270"/>
                <a:gd name="connsiteY38" fmla="*/ 9237 h 637309"/>
                <a:gd name="connsiteX39" fmla="*/ 3134635 w 3181270"/>
                <a:gd name="connsiteY39" fmla="*/ 0 h 637309"/>
                <a:gd name="connsiteX40" fmla="*/ 483799 w 3181270"/>
                <a:gd name="connsiteY40" fmla="*/ 9237 h 637309"/>
                <a:gd name="connsiteX41" fmla="*/ 12744 w 3181270"/>
                <a:gd name="connsiteY41" fmla="*/ 27709 h 637309"/>
                <a:gd name="connsiteX42" fmla="*/ 12744 w 3181270"/>
                <a:gd name="connsiteY42" fmla="*/ 166255 h 637309"/>
                <a:gd name="connsiteX43" fmla="*/ 31217 w 3181270"/>
                <a:gd name="connsiteY43" fmla="*/ 230909 h 637309"/>
                <a:gd name="connsiteX44" fmla="*/ 58926 w 3181270"/>
                <a:gd name="connsiteY44" fmla="*/ 258619 h 637309"/>
                <a:gd name="connsiteX45" fmla="*/ 68162 w 3181270"/>
                <a:gd name="connsiteY45" fmla="*/ 286328 h 637309"/>
                <a:gd name="connsiteX46" fmla="*/ 86635 w 3181270"/>
                <a:gd name="connsiteY46" fmla="*/ 314037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81270" h="637309">
                  <a:moveTo>
                    <a:pt x="86635" y="314037"/>
                  </a:moveTo>
                  <a:lnTo>
                    <a:pt x="86635" y="314037"/>
                  </a:lnTo>
                  <a:cubicBezTo>
                    <a:pt x="111265" y="338667"/>
                    <a:pt x="132182" y="367682"/>
                    <a:pt x="160526" y="387928"/>
                  </a:cubicBezTo>
                  <a:cubicBezTo>
                    <a:pt x="176371" y="399246"/>
                    <a:pt x="197471" y="400242"/>
                    <a:pt x="215944" y="406400"/>
                  </a:cubicBezTo>
                  <a:lnTo>
                    <a:pt x="271362" y="424873"/>
                  </a:lnTo>
                  <a:lnTo>
                    <a:pt x="308308" y="434109"/>
                  </a:lnTo>
                  <a:cubicBezTo>
                    <a:pt x="409157" y="501343"/>
                    <a:pt x="253687" y="402182"/>
                    <a:pt x="372962" y="461819"/>
                  </a:cubicBezTo>
                  <a:cubicBezTo>
                    <a:pt x="392820" y="471748"/>
                    <a:pt x="407319" y="491743"/>
                    <a:pt x="428381" y="498764"/>
                  </a:cubicBezTo>
                  <a:cubicBezTo>
                    <a:pt x="494818" y="520909"/>
                    <a:pt x="411852" y="494041"/>
                    <a:pt x="493035" y="517237"/>
                  </a:cubicBezTo>
                  <a:cubicBezTo>
                    <a:pt x="547032" y="532665"/>
                    <a:pt x="492725" y="521272"/>
                    <a:pt x="557690" y="535709"/>
                  </a:cubicBezTo>
                  <a:cubicBezTo>
                    <a:pt x="609062" y="547125"/>
                    <a:pt x="604100" y="544147"/>
                    <a:pt x="659290" y="554182"/>
                  </a:cubicBezTo>
                  <a:cubicBezTo>
                    <a:pt x="674735" y="556990"/>
                    <a:pt x="689904" y="561389"/>
                    <a:pt x="705471" y="563419"/>
                  </a:cubicBezTo>
                  <a:cubicBezTo>
                    <a:pt x="760762" y="570631"/>
                    <a:pt x="817050" y="570955"/>
                    <a:pt x="871726" y="581891"/>
                  </a:cubicBezTo>
                  <a:cubicBezTo>
                    <a:pt x="887120" y="584970"/>
                    <a:pt x="902583" y="587722"/>
                    <a:pt x="917908" y="591128"/>
                  </a:cubicBezTo>
                  <a:cubicBezTo>
                    <a:pt x="930300" y="593882"/>
                    <a:pt x="942441" y="597704"/>
                    <a:pt x="954853" y="600364"/>
                  </a:cubicBezTo>
                  <a:cubicBezTo>
                    <a:pt x="985554" y="606943"/>
                    <a:pt x="1017430" y="608908"/>
                    <a:pt x="1047217" y="618837"/>
                  </a:cubicBezTo>
                  <a:cubicBezTo>
                    <a:pt x="1056453" y="621916"/>
                    <a:pt x="1065227" y="627230"/>
                    <a:pt x="1074926" y="628073"/>
                  </a:cubicBezTo>
                  <a:cubicBezTo>
                    <a:pt x="1136347" y="633414"/>
                    <a:pt x="1198077" y="634230"/>
                    <a:pt x="1259653" y="637309"/>
                  </a:cubicBezTo>
                  <a:lnTo>
                    <a:pt x="2238708" y="628073"/>
                  </a:lnTo>
                  <a:cubicBezTo>
                    <a:pt x="2269645" y="627540"/>
                    <a:pt x="2300490" y="623542"/>
                    <a:pt x="2331071" y="618837"/>
                  </a:cubicBezTo>
                  <a:cubicBezTo>
                    <a:pt x="2340694" y="617357"/>
                    <a:pt x="2349419" y="612275"/>
                    <a:pt x="2358781" y="609600"/>
                  </a:cubicBezTo>
                  <a:cubicBezTo>
                    <a:pt x="2397357" y="598578"/>
                    <a:pt x="2407602" y="598385"/>
                    <a:pt x="2451144" y="591128"/>
                  </a:cubicBezTo>
                  <a:cubicBezTo>
                    <a:pt x="2469617" y="584970"/>
                    <a:pt x="2490360" y="583456"/>
                    <a:pt x="2506562" y="572655"/>
                  </a:cubicBezTo>
                  <a:cubicBezTo>
                    <a:pt x="2515798" y="566497"/>
                    <a:pt x="2524127" y="558690"/>
                    <a:pt x="2534271" y="554182"/>
                  </a:cubicBezTo>
                  <a:cubicBezTo>
                    <a:pt x="2552065" y="546274"/>
                    <a:pt x="2573488" y="546510"/>
                    <a:pt x="2589690" y="535709"/>
                  </a:cubicBezTo>
                  <a:cubicBezTo>
                    <a:pt x="2598926" y="529552"/>
                    <a:pt x="2607255" y="521745"/>
                    <a:pt x="2617399" y="517237"/>
                  </a:cubicBezTo>
                  <a:cubicBezTo>
                    <a:pt x="2635193" y="509329"/>
                    <a:pt x="2654344" y="504922"/>
                    <a:pt x="2672817" y="498764"/>
                  </a:cubicBezTo>
                  <a:lnTo>
                    <a:pt x="2700526" y="489528"/>
                  </a:lnTo>
                  <a:cubicBezTo>
                    <a:pt x="2709762" y="486449"/>
                    <a:pt x="2718790" y="482652"/>
                    <a:pt x="2728235" y="480291"/>
                  </a:cubicBezTo>
                  <a:cubicBezTo>
                    <a:pt x="2774626" y="468694"/>
                    <a:pt x="2753138" y="475069"/>
                    <a:pt x="2792890" y="461819"/>
                  </a:cubicBezTo>
                  <a:cubicBezTo>
                    <a:pt x="2874399" y="407478"/>
                    <a:pt x="2744115" y="490826"/>
                    <a:pt x="2876017" y="424873"/>
                  </a:cubicBezTo>
                  <a:cubicBezTo>
                    <a:pt x="2888332" y="418715"/>
                    <a:pt x="2900178" y="411513"/>
                    <a:pt x="2912962" y="406400"/>
                  </a:cubicBezTo>
                  <a:cubicBezTo>
                    <a:pt x="2931041" y="399168"/>
                    <a:pt x="2968381" y="387928"/>
                    <a:pt x="2968381" y="387928"/>
                  </a:cubicBezTo>
                  <a:cubicBezTo>
                    <a:pt x="2977617" y="381770"/>
                    <a:pt x="2985946" y="373964"/>
                    <a:pt x="2996090" y="369455"/>
                  </a:cubicBezTo>
                  <a:cubicBezTo>
                    <a:pt x="3013884" y="361547"/>
                    <a:pt x="3035306" y="361783"/>
                    <a:pt x="3051508" y="350982"/>
                  </a:cubicBezTo>
                  <a:cubicBezTo>
                    <a:pt x="3069981" y="338667"/>
                    <a:pt x="3091227" y="329736"/>
                    <a:pt x="3106926" y="314037"/>
                  </a:cubicBezTo>
                  <a:cubicBezTo>
                    <a:pt x="3142484" y="278479"/>
                    <a:pt x="3123767" y="293574"/>
                    <a:pt x="3162344" y="267855"/>
                  </a:cubicBezTo>
                  <a:cubicBezTo>
                    <a:pt x="3165423" y="255540"/>
                    <a:pt x="3169651" y="243456"/>
                    <a:pt x="3171581" y="230909"/>
                  </a:cubicBezTo>
                  <a:cubicBezTo>
                    <a:pt x="3183791" y="151543"/>
                    <a:pt x="3188129" y="91749"/>
                    <a:pt x="3162344" y="9237"/>
                  </a:cubicBezTo>
                  <a:cubicBezTo>
                    <a:pt x="3159440" y="-56"/>
                    <a:pt x="3143871" y="3079"/>
                    <a:pt x="3134635" y="0"/>
                  </a:cubicBezTo>
                  <a:lnTo>
                    <a:pt x="483799" y="9237"/>
                  </a:lnTo>
                  <a:cubicBezTo>
                    <a:pt x="138189" y="11338"/>
                    <a:pt x="209297" y="5871"/>
                    <a:pt x="12744" y="27709"/>
                  </a:cubicBezTo>
                  <a:cubicBezTo>
                    <a:pt x="-7255" y="87712"/>
                    <a:pt x="-954" y="56676"/>
                    <a:pt x="12744" y="166255"/>
                  </a:cubicBezTo>
                  <a:cubicBezTo>
                    <a:pt x="13217" y="170042"/>
                    <a:pt x="26499" y="223833"/>
                    <a:pt x="31217" y="230909"/>
                  </a:cubicBezTo>
                  <a:cubicBezTo>
                    <a:pt x="38463" y="241778"/>
                    <a:pt x="49690" y="249382"/>
                    <a:pt x="58926" y="258619"/>
                  </a:cubicBezTo>
                  <a:cubicBezTo>
                    <a:pt x="62005" y="267855"/>
                    <a:pt x="63808" y="277620"/>
                    <a:pt x="68162" y="286328"/>
                  </a:cubicBezTo>
                  <a:cubicBezTo>
                    <a:pt x="73126" y="296257"/>
                    <a:pt x="83556" y="309419"/>
                    <a:pt x="86635" y="314037"/>
                  </a:cubicBezTo>
                  <a:close/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7756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water every 2 days</a:t>
            </a:r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69171" y="2997200"/>
            <a:ext cx="4702130" cy="2474686"/>
            <a:chOff x="3209970" y="1678903"/>
            <a:chExt cx="7327083" cy="40596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9970" y="3170389"/>
              <a:ext cx="5613188" cy="2546501"/>
            </a:xfrm>
            <a:prstGeom prst="rect">
              <a:avLst/>
            </a:prstGeom>
          </p:spPr>
        </p:pic>
        <p:pic>
          <p:nvPicPr>
            <p:cNvPr id="10" name="Picture 9" descr="Image result for jug of water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301" l="98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19079">
              <a:off x="7320201" y="1678903"/>
              <a:ext cx="3216851" cy="32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95" b="89873" l="2765" r="89862">
                          <a14:foregroundMark x1="16590" y1="36709" x2="38710" y2="37975"/>
                          <a14:foregroundMark x1="13364" y1="43671" x2="28571" y2="52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0636" y="3508183"/>
              <a:ext cx="3008457" cy="21877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95" b="89873" l="2765" r="89862">
                          <a14:foregroundMark x1="16590" y1="36709" x2="38710" y2="37975"/>
                          <a14:foregroundMark x1="13364" y1="43671" x2="28571" y2="52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689403">
              <a:off x="5512097" y="3487472"/>
              <a:ext cx="2606680" cy="1895547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4513074" y="4682836"/>
              <a:ext cx="3208526" cy="626250"/>
            </a:xfrm>
            <a:custGeom>
              <a:avLst/>
              <a:gdLst>
                <a:gd name="connsiteX0" fmla="*/ 86635 w 3181270"/>
                <a:gd name="connsiteY0" fmla="*/ 314037 h 637309"/>
                <a:gd name="connsiteX1" fmla="*/ 86635 w 3181270"/>
                <a:gd name="connsiteY1" fmla="*/ 314037 h 637309"/>
                <a:gd name="connsiteX2" fmla="*/ 160526 w 3181270"/>
                <a:gd name="connsiteY2" fmla="*/ 387928 h 637309"/>
                <a:gd name="connsiteX3" fmla="*/ 215944 w 3181270"/>
                <a:gd name="connsiteY3" fmla="*/ 406400 h 637309"/>
                <a:gd name="connsiteX4" fmla="*/ 271362 w 3181270"/>
                <a:gd name="connsiteY4" fmla="*/ 424873 h 637309"/>
                <a:gd name="connsiteX5" fmla="*/ 308308 w 3181270"/>
                <a:gd name="connsiteY5" fmla="*/ 434109 h 637309"/>
                <a:gd name="connsiteX6" fmla="*/ 372962 w 3181270"/>
                <a:gd name="connsiteY6" fmla="*/ 461819 h 637309"/>
                <a:gd name="connsiteX7" fmla="*/ 428381 w 3181270"/>
                <a:gd name="connsiteY7" fmla="*/ 498764 h 637309"/>
                <a:gd name="connsiteX8" fmla="*/ 493035 w 3181270"/>
                <a:gd name="connsiteY8" fmla="*/ 517237 h 637309"/>
                <a:gd name="connsiteX9" fmla="*/ 557690 w 3181270"/>
                <a:gd name="connsiteY9" fmla="*/ 535709 h 637309"/>
                <a:gd name="connsiteX10" fmla="*/ 659290 w 3181270"/>
                <a:gd name="connsiteY10" fmla="*/ 554182 h 637309"/>
                <a:gd name="connsiteX11" fmla="*/ 705471 w 3181270"/>
                <a:gd name="connsiteY11" fmla="*/ 563419 h 637309"/>
                <a:gd name="connsiteX12" fmla="*/ 871726 w 3181270"/>
                <a:gd name="connsiteY12" fmla="*/ 581891 h 637309"/>
                <a:gd name="connsiteX13" fmla="*/ 917908 w 3181270"/>
                <a:gd name="connsiteY13" fmla="*/ 591128 h 637309"/>
                <a:gd name="connsiteX14" fmla="*/ 954853 w 3181270"/>
                <a:gd name="connsiteY14" fmla="*/ 600364 h 637309"/>
                <a:gd name="connsiteX15" fmla="*/ 1047217 w 3181270"/>
                <a:gd name="connsiteY15" fmla="*/ 618837 h 637309"/>
                <a:gd name="connsiteX16" fmla="*/ 1074926 w 3181270"/>
                <a:gd name="connsiteY16" fmla="*/ 628073 h 637309"/>
                <a:gd name="connsiteX17" fmla="*/ 1259653 w 3181270"/>
                <a:gd name="connsiteY17" fmla="*/ 637309 h 637309"/>
                <a:gd name="connsiteX18" fmla="*/ 2238708 w 3181270"/>
                <a:gd name="connsiteY18" fmla="*/ 628073 h 637309"/>
                <a:gd name="connsiteX19" fmla="*/ 2331071 w 3181270"/>
                <a:gd name="connsiteY19" fmla="*/ 618837 h 637309"/>
                <a:gd name="connsiteX20" fmla="*/ 2358781 w 3181270"/>
                <a:gd name="connsiteY20" fmla="*/ 609600 h 637309"/>
                <a:gd name="connsiteX21" fmla="*/ 2451144 w 3181270"/>
                <a:gd name="connsiteY21" fmla="*/ 591128 h 637309"/>
                <a:gd name="connsiteX22" fmla="*/ 2506562 w 3181270"/>
                <a:gd name="connsiteY22" fmla="*/ 572655 h 637309"/>
                <a:gd name="connsiteX23" fmla="*/ 2534271 w 3181270"/>
                <a:gd name="connsiteY23" fmla="*/ 554182 h 637309"/>
                <a:gd name="connsiteX24" fmla="*/ 2589690 w 3181270"/>
                <a:gd name="connsiteY24" fmla="*/ 535709 h 637309"/>
                <a:gd name="connsiteX25" fmla="*/ 2617399 w 3181270"/>
                <a:gd name="connsiteY25" fmla="*/ 517237 h 637309"/>
                <a:gd name="connsiteX26" fmla="*/ 2672817 w 3181270"/>
                <a:gd name="connsiteY26" fmla="*/ 498764 h 637309"/>
                <a:gd name="connsiteX27" fmla="*/ 2700526 w 3181270"/>
                <a:gd name="connsiteY27" fmla="*/ 489528 h 637309"/>
                <a:gd name="connsiteX28" fmla="*/ 2728235 w 3181270"/>
                <a:gd name="connsiteY28" fmla="*/ 480291 h 637309"/>
                <a:gd name="connsiteX29" fmla="*/ 2792890 w 3181270"/>
                <a:gd name="connsiteY29" fmla="*/ 461819 h 637309"/>
                <a:gd name="connsiteX30" fmla="*/ 2876017 w 3181270"/>
                <a:gd name="connsiteY30" fmla="*/ 424873 h 637309"/>
                <a:gd name="connsiteX31" fmla="*/ 2912962 w 3181270"/>
                <a:gd name="connsiteY31" fmla="*/ 406400 h 637309"/>
                <a:gd name="connsiteX32" fmla="*/ 2968381 w 3181270"/>
                <a:gd name="connsiteY32" fmla="*/ 387928 h 637309"/>
                <a:gd name="connsiteX33" fmla="*/ 2996090 w 3181270"/>
                <a:gd name="connsiteY33" fmla="*/ 369455 h 637309"/>
                <a:gd name="connsiteX34" fmla="*/ 3051508 w 3181270"/>
                <a:gd name="connsiteY34" fmla="*/ 350982 h 637309"/>
                <a:gd name="connsiteX35" fmla="*/ 3106926 w 3181270"/>
                <a:gd name="connsiteY35" fmla="*/ 314037 h 637309"/>
                <a:gd name="connsiteX36" fmla="*/ 3162344 w 3181270"/>
                <a:gd name="connsiteY36" fmla="*/ 267855 h 637309"/>
                <a:gd name="connsiteX37" fmla="*/ 3171581 w 3181270"/>
                <a:gd name="connsiteY37" fmla="*/ 230909 h 637309"/>
                <a:gd name="connsiteX38" fmla="*/ 3162344 w 3181270"/>
                <a:gd name="connsiteY38" fmla="*/ 9237 h 637309"/>
                <a:gd name="connsiteX39" fmla="*/ 3134635 w 3181270"/>
                <a:gd name="connsiteY39" fmla="*/ 0 h 637309"/>
                <a:gd name="connsiteX40" fmla="*/ 483799 w 3181270"/>
                <a:gd name="connsiteY40" fmla="*/ 9237 h 637309"/>
                <a:gd name="connsiteX41" fmla="*/ 12744 w 3181270"/>
                <a:gd name="connsiteY41" fmla="*/ 27709 h 637309"/>
                <a:gd name="connsiteX42" fmla="*/ 12744 w 3181270"/>
                <a:gd name="connsiteY42" fmla="*/ 166255 h 637309"/>
                <a:gd name="connsiteX43" fmla="*/ 31217 w 3181270"/>
                <a:gd name="connsiteY43" fmla="*/ 230909 h 637309"/>
                <a:gd name="connsiteX44" fmla="*/ 58926 w 3181270"/>
                <a:gd name="connsiteY44" fmla="*/ 258619 h 637309"/>
                <a:gd name="connsiteX45" fmla="*/ 68162 w 3181270"/>
                <a:gd name="connsiteY45" fmla="*/ 286328 h 637309"/>
                <a:gd name="connsiteX46" fmla="*/ 86635 w 3181270"/>
                <a:gd name="connsiteY46" fmla="*/ 314037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81270" h="637309">
                  <a:moveTo>
                    <a:pt x="86635" y="314037"/>
                  </a:moveTo>
                  <a:lnTo>
                    <a:pt x="86635" y="314037"/>
                  </a:lnTo>
                  <a:cubicBezTo>
                    <a:pt x="111265" y="338667"/>
                    <a:pt x="132182" y="367682"/>
                    <a:pt x="160526" y="387928"/>
                  </a:cubicBezTo>
                  <a:cubicBezTo>
                    <a:pt x="176371" y="399246"/>
                    <a:pt x="197471" y="400242"/>
                    <a:pt x="215944" y="406400"/>
                  </a:cubicBezTo>
                  <a:lnTo>
                    <a:pt x="271362" y="424873"/>
                  </a:lnTo>
                  <a:lnTo>
                    <a:pt x="308308" y="434109"/>
                  </a:lnTo>
                  <a:cubicBezTo>
                    <a:pt x="409157" y="501343"/>
                    <a:pt x="253687" y="402182"/>
                    <a:pt x="372962" y="461819"/>
                  </a:cubicBezTo>
                  <a:cubicBezTo>
                    <a:pt x="392820" y="471748"/>
                    <a:pt x="407319" y="491743"/>
                    <a:pt x="428381" y="498764"/>
                  </a:cubicBezTo>
                  <a:cubicBezTo>
                    <a:pt x="494818" y="520909"/>
                    <a:pt x="411852" y="494041"/>
                    <a:pt x="493035" y="517237"/>
                  </a:cubicBezTo>
                  <a:cubicBezTo>
                    <a:pt x="547032" y="532665"/>
                    <a:pt x="492725" y="521272"/>
                    <a:pt x="557690" y="535709"/>
                  </a:cubicBezTo>
                  <a:cubicBezTo>
                    <a:pt x="609062" y="547125"/>
                    <a:pt x="604100" y="544147"/>
                    <a:pt x="659290" y="554182"/>
                  </a:cubicBezTo>
                  <a:cubicBezTo>
                    <a:pt x="674735" y="556990"/>
                    <a:pt x="689904" y="561389"/>
                    <a:pt x="705471" y="563419"/>
                  </a:cubicBezTo>
                  <a:cubicBezTo>
                    <a:pt x="760762" y="570631"/>
                    <a:pt x="817050" y="570955"/>
                    <a:pt x="871726" y="581891"/>
                  </a:cubicBezTo>
                  <a:cubicBezTo>
                    <a:pt x="887120" y="584970"/>
                    <a:pt x="902583" y="587722"/>
                    <a:pt x="917908" y="591128"/>
                  </a:cubicBezTo>
                  <a:cubicBezTo>
                    <a:pt x="930300" y="593882"/>
                    <a:pt x="942441" y="597704"/>
                    <a:pt x="954853" y="600364"/>
                  </a:cubicBezTo>
                  <a:cubicBezTo>
                    <a:pt x="985554" y="606943"/>
                    <a:pt x="1017430" y="608908"/>
                    <a:pt x="1047217" y="618837"/>
                  </a:cubicBezTo>
                  <a:cubicBezTo>
                    <a:pt x="1056453" y="621916"/>
                    <a:pt x="1065227" y="627230"/>
                    <a:pt x="1074926" y="628073"/>
                  </a:cubicBezTo>
                  <a:cubicBezTo>
                    <a:pt x="1136347" y="633414"/>
                    <a:pt x="1198077" y="634230"/>
                    <a:pt x="1259653" y="637309"/>
                  </a:cubicBezTo>
                  <a:lnTo>
                    <a:pt x="2238708" y="628073"/>
                  </a:lnTo>
                  <a:cubicBezTo>
                    <a:pt x="2269645" y="627540"/>
                    <a:pt x="2300490" y="623542"/>
                    <a:pt x="2331071" y="618837"/>
                  </a:cubicBezTo>
                  <a:cubicBezTo>
                    <a:pt x="2340694" y="617357"/>
                    <a:pt x="2349419" y="612275"/>
                    <a:pt x="2358781" y="609600"/>
                  </a:cubicBezTo>
                  <a:cubicBezTo>
                    <a:pt x="2397357" y="598578"/>
                    <a:pt x="2407602" y="598385"/>
                    <a:pt x="2451144" y="591128"/>
                  </a:cubicBezTo>
                  <a:cubicBezTo>
                    <a:pt x="2469617" y="584970"/>
                    <a:pt x="2490360" y="583456"/>
                    <a:pt x="2506562" y="572655"/>
                  </a:cubicBezTo>
                  <a:cubicBezTo>
                    <a:pt x="2515798" y="566497"/>
                    <a:pt x="2524127" y="558690"/>
                    <a:pt x="2534271" y="554182"/>
                  </a:cubicBezTo>
                  <a:cubicBezTo>
                    <a:pt x="2552065" y="546274"/>
                    <a:pt x="2573488" y="546510"/>
                    <a:pt x="2589690" y="535709"/>
                  </a:cubicBezTo>
                  <a:cubicBezTo>
                    <a:pt x="2598926" y="529552"/>
                    <a:pt x="2607255" y="521745"/>
                    <a:pt x="2617399" y="517237"/>
                  </a:cubicBezTo>
                  <a:cubicBezTo>
                    <a:pt x="2635193" y="509329"/>
                    <a:pt x="2654344" y="504922"/>
                    <a:pt x="2672817" y="498764"/>
                  </a:cubicBezTo>
                  <a:lnTo>
                    <a:pt x="2700526" y="489528"/>
                  </a:lnTo>
                  <a:cubicBezTo>
                    <a:pt x="2709762" y="486449"/>
                    <a:pt x="2718790" y="482652"/>
                    <a:pt x="2728235" y="480291"/>
                  </a:cubicBezTo>
                  <a:cubicBezTo>
                    <a:pt x="2774626" y="468694"/>
                    <a:pt x="2753138" y="475069"/>
                    <a:pt x="2792890" y="461819"/>
                  </a:cubicBezTo>
                  <a:cubicBezTo>
                    <a:pt x="2874399" y="407478"/>
                    <a:pt x="2744115" y="490826"/>
                    <a:pt x="2876017" y="424873"/>
                  </a:cubicBezTo>
                  <a:cubicBezTo>
                    <a:pt x="2888332" y="418715"/>
                    <a:pt x="2900178" y="411513"/>
                    <a:pt x="2912962" y="406400"/>
                  </a:cubicBezTo>
                  <a:cubicBezTo>
                    <a:pt x="2931041" y="399168"/>
                    <a:pt x="2968381" y="387928"/>
                    <a:pt x="2968381" y="387928"/>
                  </a:cubicBezTo>
                  <a:cubicBezTo>
                    <a:pt x="2977617" y="381770"/>
                    <a:pt x="2985946" y="373964"/>
                    <a:pt x="2996090" y="369455"/>
                  </a:cubicBezTo>
                  <a:cubicBezTo>
                    <a:pt x="3013884" y="361547"/>
                    <a:pt x="3035306" y="361783"/>
                    <a:pt x="3051508" y="350982"/>
                  </a:cubicBezTo>
                  <a:cubicBezTo>
                    <a:pt x="3069981" y="338667"/>
                    <a:pt x="3091227" y="329736"/>
                    <a:pt x="3106926" y="314037"/>
                  </a:cubicBezTo>
                  <a:cubicBezTo>
                    <a:pt x="3142484" y="278479"/>
                    <a:pt x="3123767" y="293574"/>
                    <a:pt x="3162344" y="267855"/>
                  </a:cubicBezTo>
                  <a:cubicBezTo>
                    <a:pt x="3165423" y="255540"/>
                    <a:pt x="3169651" y="243456"/>
                    <a:pt x="3171581" y="230909"/>
                  </a:cubicBezTo>
                  <a:cubicBezTo>
                    <a:pt x="3183791" y="151543"/>
                    <a:pt x="3188129" y="91749"/>
                    <a:pt x="3162344" y="9237"/>
                  </a:cubicBezTo>
                  <a:cubicBezTo>
                    <a:pt x="3159440" y="-56"/>
                    <a:pt x="3143871" y="3079"/>
                    <a:pt x="3134635" y="0"/>
                  </a:cubicBezTo>
                  <a:lnTo>
                    <a:pt x="483799" y="9237"/>
                  </a:lnTo>
                  <a:cubicBezTo>
                    <a:pt x="138189" y="11338"/>
                    <a:pt x="209297" y="5871"/>
                    <a:pt x="12744" y="27709"/>
                  </a:cubicBezTo>
                  <a:cubicBezTo>
                    <a:pt x="-7255" y="87712"/>
                    <a:pt x="-954" y="56676"/>
                    <a:pt x="12744" y="166255"/>
                  </a:cubicBezTo>
                  <a:cubicBezTo>
                    <a:pt x="13217" y="170042"/>
                    <a:pt x="26499" y="223833"/>
                    <a:pt x="31217" y="230909"/>
                  </a:cubicBezTo>
                  <a:cubicBezTo>
                    <a:pt x="38463" y="241778"/>
                    <a:pt x="49690" y="249382"/>
                    <a:pt x="58926" y="258619"/>
                  </a:cubicBezTo>
                  <a:cubicBezTo>
                    <a:pt x="62005" y="267855"/>
                    <a:pt x="63808" y="277620"/>
                    <a:pt x="68162" y="286328"/>
                  </a:cubicBezTo>
                  <a:cubicBezTo>
                    <a:pt x="73126" y="296257"/>
                    <a:pt x="83556" y="309419"/>
                    <a:pt x="86635" y="314037"/>
                  </a:cubicBezTo>
                  <a:close/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6262" y="2021547"/>
            <a:ext cx="5077212" cy="4181475"/>
            <a:chOff x="0" y="2190750"/>
            <a:chExt cx="3714750" cy="3385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90750"/>
              <a:ext cx="3714750" cy="3385208"/>
            </a:xfrm>
            <a:prstGeom prst="rect">
              <a:avLst/>
            </a:prstGeom>
          </p:spPr>
        </p:pic>
        <p:sp>
          <p:nvSpPr>
            <p:cNvPr id="16" name="Donut 15"/>
            <p:cNvSpPr/>
            <p:nvPr/>
          </p:nvSpPr>
          <p:spPr>
            <a:xfrm>
              <a:off x="595225" y="3410387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1554165" y="3444258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623355" y="3822449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1554165" y="3860218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2438222" y="3835790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2438222" y="3444258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623355" y="4245861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1554165" y="4283630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2438222" y="4259199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623355" y="4655807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7" name="Donut 26"/>
            <p:cNvSpPr/>
            <p:nvPr/>
          </p:nvSpPr>
          <p:spPr>
            <a:xfrm>
              <a:off x="1554165" y="4693576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2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wait for garlic to grow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3"/>
          <a:stretch/>
        </p:blipFill>
        <p:spPr>
          <a:xfrm>
            <a:off x="0" y="2646948"/>
            <a:ext cx="6206560" cy="29290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823158" y="4243172"/>
            <a:ext cx="1124791" cy="665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949" y="3060700"/>
            <a:ext cx="2132158" cy="2174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378" y="3467100"/>
            <a:ext cx="2287113" cy="19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Some fruits and vegetables can be regrown to eat again!</a:t>
            </a:r>
            <a:r>
              <a:rPr lang="en-AU" dirty="0">
                <a:latin typeface="Comic Sans MS" panose="030F0702030302020204" pitchFamily="66" charset="0"/>
              </a:rPr>
              <a:t/>
            </a:r>
            <a:br>
              <a:rPr lang="en-AU" dirty="0">
                <a:latin typeface="Comic Sans MS" panose="030F0702030302020204" pitchFamily="66" charset="0"/>
              </a:rPr>
            </a:b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0215" y="2458957"/>
            <a:ext cx="2857697" cy="3113306"/>
            <a:chOff x="756057" y="2114789"/>
            <a:chExt cx="2857697" cy="31133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554" y="2114789"/>
              <a:ext cx="2743200" cy="24669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6057" y="4581764"/>
              <a:ext cx="2857697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/>
                <a:t>carrots</a:t>
              </a:r>
              <a:endParaRPr lang="en-AU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33232" y="1853754"/>
            <a:ext cx="2667001" cy="4178615"/>
            <a:chOff x="7385688" y="1541751"/>
            <a:chExt cx="2667001" cy="41786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5688" y="1541751"/>
              <a:ext cx="2667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85689" y="5074035"/>
              <a:ext cx="2667000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/>
                <a:t>lettuce</a:t>
              </a:r>
              <a:endParaRPr lang="en-AU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54519" y="2458957"/>
            <a:ext cx="2857697" cy="3129864"/>
            <a:chOff x="4250371" y="2121344"/>
            <a:chExt cx="2857697" cy="31298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9783" y="2121344"/>
              <a:ext cx="2340665" cy="24792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50371" y="4604877"/>
              <a:ext cx="2857697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/>
                <a:t>spring onion</a:t>
              </a:r>
              <a:endParaRPr lang="en-AU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34303" y="2170043"/>
            <a:ext cx="2857697" cy="3546037"/>
            <a:chOff x="9334303" y="1256490"/>
            <a:chExt cx="2857697" cy="3546037"/>
          </a:xfrm>
        </p:grpSpPr>
        <p:sp>
          <p:nvSpPr>
            <p:cNvPr id="16" name="TextBox 15"/>
            <p:cNvSpPr txBox="1"/>
            <p:nvPr/>
          </p:nvSpPr>
          <p:spPr>
            <a:xfrm>
              <a:off x="9334303" y="4156196"/>
              <a:ext cx="2857697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/>
                <a:t>pineapple</a:t>
              </a:r>
              <a:endParaRPr lang="en-AU" sz="3600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407" y="1256490"/>
              <a:ext cx="1865435" cy="2895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9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500" y="2681290"/>
            <a:ext cx="2880303" cy="1744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53" y="2091325"/>
            <a:ext cx="2867025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394" y="2979737"/>
            <a:ext cx="4534188" cy="36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grow spring onions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3723">
            <a:off x="2371952" y="3236687"/>
            <a:ext cx="8924475" cy="16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85716" y="2896138"/>
            <a:ext cx="1456323" cy="2066885"/>
            <a:chOff x="10117346" y="3509442"/>
            <a:chExt cx="1456323" cy="2066885"/>
          </a:xfrm>
        </p:grpSpPr>
        <p:sp>
          <p:nvSpPr>
            <p:cNvPr id="12" name="TextBox 11"/>
            <p:cNvSpPr txBox="1"/>
            <p:nvPr/>
          </p:nvSpPr>
          <p:spPr>
            <a:xfrm>
              <a:off x="10117346" y="5206995"/>
              <a:ext cx="145632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water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7347" y="3509442"/>
              <a:ext cx="1456322" cy="169755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0570" y="3463937"/>
            <a:ext cx="1869897" cy="1116014"/>
            <a:chOff x="3779153" y="4460313"/>
            <a:chExt cx="1869897" cy="1116014"/>
          </a:xfrm>
        </p:grpSpPr>
        <p:sp>
          <p:nvSpPr>
            <p:cNvPr id="6" name="TextBox 5"/>
            <p:cNvSpPr txBox="1"/>
            <p:nvPr/>
          </p:nvSpPr>
          <p:spPr>
            <a:xfrm>
              <a:off x="3779153" y="5206995"/>
              <a:ext cx="1828800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Sharp knife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153" y="4460313"/>
              <a:ext cx="1869897" cy="74668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85960" y="3163565"/>
            <a:ext cx="1924349" cy="1639029"/>
            <a:chOff x="7771167" y="3149825"/>
            <a:chExt cx="1924349" cy="1639029"/>
          </a:xfrm>
        </p:grpSpPr>
        <p:sp>
          <p:nvSpPr>
            <p:cNvPr id="14" name="TextBox 13"/>
            <p:cNvSpPr txBox="1"/>
            <p:nvPr/>
          </p:nvSpPr>
          <p:spPr>
            <a:xfrm>
              <a:off x="7771167" y="4419522"/>
              <a:ext cx="1924349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chopping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599" y="3149825"/>
              <a:ext cx="1877415" cy="126969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259165" y="2404489"/>
            <a:ext cx="1741715" cy="3218063"/>
            <a:chOff x="580570" y="2302889"/>
            <a:chExt cx="1741715" cy="3218063"/>
          </a:xfrm>
        </p:grpSpPr>
        <p:sp>
          <p:nvSpPr>
            <p:cNvPr id="5" name="TextBox 4"/>
            <p:cNvSpPr txBox="1"/>
            <p:nvPr/>
          </p:nvSpPr>
          <p:spPr>
            <a:xfrm>
              <a:off x="580570" y="5151620"/>
              <a:ext cx="1741715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Comic Sans MS" panose="030F0702030302020204" pitchFamily="66" charset="0"/>
                </a:defRPr>
              </a:lvl1pPr>
            </a:lstStyle>
            <a:p>
              <a:r>
                <a:rPr lang="en-AU" dirty="0" smtClean="0"/>
                <a:t>Spring onions</a:t>
              </a:r>
              <a:endParaRPr lang="en-AU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77" r="20724"/>
            <a:stretch/>
          </p:blipFill>
          <p:spPr>
            <a:xfrm rot="16200000">
              <a:off x="29180" y="3011732"/>
              <a:ext cx="2844800" cy="142711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563428" y="2778701"/>
            <a:ext cx="2101257" cy="2470588"/>
            <a:chOff x="5000140" y="2133600"/>
            <a:chExt cx="2101257" cy="2470588"/>
          </a:xfrm>
        </p:grpSpPr>
        <p:sp>
          <p:nvSpPr>
            <p:cNvPr id="11" name="TextBox 10"/>
            <p:cNvSpPr txBox="1"/>
            <p:nvPr/>
          </p:nvSpPr>
          <p:spPr>
            <a:xfrm>
              <a:off x="5000140" y="4234856"/>
              <a:ext cx="210007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cup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141" y="2133600"/>
              <a:ext cx="2101256" cy="2101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2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cut root off spring onion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23" y="2216728"/>
            <a:ext cx="4844222" cy="3007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67" r="90000">
                        <a14:backgroundMark x1="56000" y1="62667" x2="67000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597" t="49652"/>
          <a:stretch/>
        </p:blipFill>
        <p:spPr>
          <a:xfrm rot="6313547">
            <a:off x="4194807" y="2804093"/>
            <a:ext cx="2244044" cy="2693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2" b="9145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00477">
            <a:off x="4370083" y="3263747"/>
            <a:ext cx="2607985" cy="11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65" y="1853754"/>
            <a:ext cx="3105777" cy="4042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Spring onion roots in cup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6364" y1="0" x2="48182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9921">
            <a:off x="4348220" y="2979670"/>
            <a:ext cx="1852003" cy="26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into cup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8786420" y="5554397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/>
              <a:t>cover base of container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8165" y="1233258"/>
            <a:ext cx="4943723" cy="4744222"/>
            <a:chOff x="3948165" y="1233258"/>
            <a:chExt cx="4943723" cy="47442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8165" y="1853754"/>
              <a:ext cx="3105777" cy="4042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backgroundMark x1="16364" y1="0" x2="48182" y2="64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89921">
              <a:off x="4788636" y="3913984"/>
              <a:ext cx="1424834" cy="2063496"/>
            </a:xfrm>
            <a:prstGeom prst="rect">
              <a:avLst/>
            </a:prstGeom>
          </p:spPr>
        </p:pic>
        <p:pic>
          <p:nvPicPr>
            <p:cNvPr id="5" name="Picture 4" descr="Image result for jug of wate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2" b="93301" l="98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19079">
              <a:off x="5675036" y="1233258"/>
              <a:ext cx="3216851" cy="32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4630057" y="4513943"/>
              <a:ext cx="1901372" cy="1175657"/>
            </a:xfrm>
            <a:custGeom>
              <a:avLst/>
              <a:gdLst>
                <a:gd name="connsiteX0" fmla="*/ 174177 w 1901377"/>
                <a:gd name="connsiteY0" fmla="*/ 841828 h 1175657"/>
                <a:gd name="connsiteX1" fmla="*/ 174177 w 1901377"/>
                <a:gd name="connsiteY1" fmla="*/ 841828 h 1175657"/>
                <a:gd name="connsiteX2" fmla="*/ 232234 w 1901377"/>
                <a:gd name="connsiteY2" fmla="*/ 957943 h 1175657"/>
                <a:gd name="connsiteX3" fmla="*/ 261262 w 1901377"/>
                <a:gd name="connsiteY3" fmla="*/ 1001486 h 1175657"/>
                <a:gd name="connsiteX4" fmla="*/ 304805 w 1901377"/>
                <a:gd name="connsiteY4" fmla="*/ 1016000 h 1175657"/>
                <a:gd name="connsiteX5" fmla="*/ 391891 w 1901377"/>
                <a:gd name="connsiteY5" fmla="*/ 1074057 h 1175657"/>
                <a:gd name="connsiteX6" fmla="*/ 435434 w 1901377"/>
                <a:gd name="connsiteY6" fmla="*/ 1103086 h 1175657"/>
                <a:gd name="connsiteX7" fmla="*/ 493491 w 1901377"/>
                <a:gd name="connsiteY7" fmla="*/ 1117600 h 1175657"/>
                <a:gd name="connsiteX8" fmla="*/ 580577 w 1901377"/>
                <a:gd name="connsiteY8" fmla="*/ 1146628 h 1175657"/>
                <a:gd name="connsiteX9" fmla="*/ 1001491 w 1901377"/>
                <a:gd name="connsiteY9" fmla="*/ 1175657 h 1175657"/>
                <a:gd name="connsiteX10" fmla="*/ 1335319 w 1901377"/>
                <a:gd name="connsiteY10" fmla="*/ 1161143 h 1175657"/>
                <a:gd name="connsiteX11" fmla="*/ 1378862 w 1901377"/>
                <a:gd name="connsiteY11" fmla="*/ 1146628 h 1175657"/>
                <a:gd name="connsiteX12" fmla="*/ 1451434 w 1901377"/>
                <a:gd name="connsiteY12" fmla="*/ 1132114 h 1175657"/>
                <a:gd name="connsiteX13" fmla="*/ 1494977 w 1901377"/>
                <a:gd name="connsiteY13" fmla="*/ 1117600 h 1175657"/>
                <a:gd name="connsiteX14" fmla="*/ 1553034 w 1901377"/>
                <a:gd name="connsiteY14" fmla="*/ 1103086 h 1175657"/>
                <a:gd name="connsiteX15" fmla="*/ 1640119 w 1901377"/>
                <a:gd name="connsiteY15" fmla="*/ 1074057 h 1175657"/>
                <a:gd name="connsiteX16" fmla="*/ 1669148 w 1901377"/>
                <a:gd name="connsiteY16" fmla="*/ 1030514 h 1175657"/>
                <a:gd name="connsiteX17" fmla="*/ 1712691 w 1901377"/>
                <a:gd name="connsiteY17" fmla="*/ 1016000 h 1175657"/>
                <a:gd name="connsiteX18" fmla="*/ 1799777 w 1901377"/>
                <a:gd name="connsiteY18" fmla="*/ 972457 h 1175657"/>
                <a:gd name="connsiteX19" fmla="*/ 1843319 w 1901377"/>
                <a:gd name="connsiteY19" fmla="*/ 928914 h 1175657"/>
                <a:gd name="connsiteX20" fmla="*/ 1857834 w 1901377"/>
                <a:gd name="connsiteY20" fmla="*/ 885371 h 1175657"/>
                <a:gd name="connsiteX21" fmla="*/ 1886862 w 1901377"/>
                <a:gd name="connsiteY21" fmla="*/ 841828 h 1175657"/>
                <a:gd name="connsiteX22" fmla="*/ 1872348 w 1901377"/>
                <a:gd name="connsiteY22" fmla="*/ 609600 h 1175657"/>
                <a:gd name="connsiteX23" fmla="*/ 1901377 w 1901377"/>
                <a:gd name="connsiteY23" fmla="*/ 232228 h 1175657"/>
                <a:gd name="connsiteX24" fmla="*/ 1886862 w 1901377"/>
                <a:gd name="connsiteY24" fmla="*/ 87086 h 1175657"/>
                <a:gd name="connsiteX25" fmla="*/ 1843319 w 1901377"/>
                <a:gd name="connsiteY25" fmla="*/ 72571 h 1175657"/>
                <a:gd name="connsiteX26" fmla="*/ 1785262 w 1901377"/>
                <a:gd name="connsiteY26" fmla="*/ 58057 h 1175657"/>
                <a:gd name="connsiteX27" fmla="*/ 1465948 w 1901377"/>
                <a:gd name="connsiteY27" fmla="*/ 43543 h 1175657"/>
                <a:gd name="connsiteX28" fmla="*/ 1320805 w 1901377"/>
                <a:gd name="connsiteY28" fmla="*/ 29028 h 1175657"/>
                <a:gd name="connsiteX29" fmla="*/ 711205 w 1901377"/>
                <a:gd name="connsiteY29" fmla="*/ 0 h 1175657"/>
                <a:gd name="connsiteX30" fmla="*/ 14519 w 1901377"/>
                <a:gd name="connsiteY30" fmla="*/ 14514 h 1175657"/>
                <a:gd name="connsiteX31" fmla="*/ 5 w 1901377"/>
                <a:gd name="connsiteY31" fmla="*/ 58057 h 1175657"/>
                <a:gd name="connsiteX32" fmla="*/ 29034 w 1901377"/>
                <a:gd name="connsiteY32" fmla="*/ 246743 h 1175657"/>
                <a:gd name="connsiteX33" fmla="*/ 87091 w 1901377"/>
                <a:gd name="connsiteY33" fmla="*/ 333828 h 1175657"/>
                <a:gd name="connsiteX34" fmla="*/ 101605 w 1901377"/>
                <a:gd name="connsiteY34" fmla="*/ 377371 h 1175657"/>
                <a:gd name="connsiteX35" fmla="*/ 116119 w 1901377"/>
                <a:gd name="connsiteY35" fmla="*/ 435428 h 1175657"/>
                <a:gd name="connsiteX36" fmla="*/ 145148 w 1901377"/>
                <a:gd name="connsiteY36" fmla="*/ 478971 h 1175657"/>
                <a:gd name="connsiteX37" fmla="*/ 174177 w 1901377"/>
                <a:gd name="connsiteY37" fmla="*/ 566057 h 1175657"/>
                <a:gd name="connsiteX38" fmla="*/ 188691 w 1901377"/>
                <a:gd name="connsiteY38" fmla="*/ 609600 h 1175657"/>
                <a:gd name="connsiteX39" fmla="*/ 203205 w 1901377"/>
                <a:gd name="connsiteY39" fmla="*/ 667657 h 1175657"/>
                <a:gd name="connsiteX40" fmla="*/ 174177 w 1901377"/>
                <a:gd name="connsiteY40" fmla="*/ 841828 h 1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1377" h="1175657">
                  <a:moveTo>
                    <a:pt x="174177" y="841828"/>
                  </a:moveTo>
                  <a:lnTo>
                    <a:pt x="174177" y="841828"/>
                  </a:lnTo>
                  <a:cubicBezTo>
                    <a:pt x="193529" y="880533"/>
                    <a:pt x="211513" y="919953"/>
                    <a:pt x="232234" y="957943"/>
                  </a:cubicBezTo>
                  <a:cubicBezTo>
                    <a:pt x="240587" y="973257"/>
                    <a:pt x="247641" y="990589"/>
                    <a:pt x="261262" y="1001486"/>
                  </a:cubicBezTo>
                  <a:cubicBezTo>
                    <a:pt x="273209" y="1011043"/>
                    <a:pt x="291431" y="1008570"/>
                    <a:pt x="304805" y="1016000"/>
                  </a:cubicBezTo>
                  <a:cubicBezTo>
                    <a:pt x="335303" y="1032943"/>
                    <a:pt x="362862" y="1054705"/>
                    <a:pt x="391891" y="1074057"/>
                  </a:cubicBezTo>
                  <a:cubicBezTo>
                    <a:pt x="406405" y="1083733"/>
                    <a:pt x="418511" y="1098855"/>
                    <a:pt x="435434" y="1103086"/>
                  </a:cubicBezTo>
                  <a:cubicBezTo>
                    <a:pt x="454786" y="1107924"/>
                    <a:pt x="474384" y="1111868"/>
                    <a:pt x="493491" y="1117600"/>
                  </a:cubicBezTo>
                  <a:cubicBezTo>
                    <a:pt x="522799" y="1126392"/>
                    <a:pt x="550038" y="1144719"/>
                    <a:pt x="580577" y="1146628"/>
                  </a:cubicBezTo>
                  <a:cubicBezTo>
                    <a:pt x="875763" y="1165078"/>
                    <a:pt x="735473" y="1155195"/>
                    <a:pt x="1001491" y="1175657"/>
                  </a:cubicBezTo>
                  <a:cubicBezTo>
                    <a:pt x="1112767" y="1170819"/>
                    <a:pt x="1224266" y="1169686"/>
                    <a:pt x="1335319" y="1161143"/>
                  </a:cubicBezTo>
                  <a:cubicBezTo>
                    <a:pt x="1350573" y="1159970"/>
                    <a:pt x="1364019" y="1150339"/>
                    <a:pt x="1378862" y="1146628"/>
                  </a:cubicBezTo>
                  <a:cubicBezTo>
                    <a:pt x="1402795" y="1140645"/>
                    <a:pt x="1427501" y="1138097"/>
                    <a:pt x="1451434" y="1132114"/>
                  </a:cubicBezTo>
                  <a:cubicBezTo>
                    <a:pt x="1466277" y="1128403"/>
                    <a:pt x="1480266" y="1121803"/>
                    <a:pt x="1494977" y="1117600"/>
                  </a:cubicBezTo>
                  <a:cubicBezTo>
                    <a:pt x="1514157" y="1112120"/>
                    <a:pt x="1533927" y="1108818"/>
                    <a:pt x="1553034" y="1103086"/>
                  </a:cubicBezTo>
                  <a:cubicBezTo>
                    <a:pt x="1582342" y="1094293"/>
                    <a:pt x="1640119" y="1074057"/>
                    <a:pt x="1640119" y="1074057"/>
                  </a:cubicBezTo>
                  <a:cubicBezTo>
                    <a:pt x="1649795" y="1059543"/>
                    <a:pt x="1655526" y="1041411"/>
                    <a:pt x="1669148" y="1030514"/>
                  </a:cubicBezTo>
                  <a:cubicBezTo>
                    <a:pt x="1681095" y="1020957"/>
                    <a:pt x="1699007" y="1022842"/>
                    <a:pt x="1712691" y="1016000"/>
                  </a:cubicBezTo>
                  <a:cubicBezTo>
                    <a:pt x="1825237" y="959727"/>
                    <a:pt x="1690331" y="1008938"/>
                    <a:pt x="1799777" y="972457"/>
                  </a:cubicBezTo>
                  <a:cubicBezTo>
                    <a:pt x="1814291" y="957943"/>
                    <a:pt x="1831933" y="945993"/>
                    <a:pt x="1843319" y="928914"/>
                  </a:cubicBezTo>
                  <a:cubicBezTo>
                    <a:pt x="1851806" y="916184"/>
                    <a:pt x="1850992" y="899055"/>
                    <a:pt x="1857834" y="885371"/>
                  </a:cubicBezTo>
                  <a:cubicBezTo>
                    <a:pt x="1865635" y="869769"/>
                    <a:pt x="1877186" y="856342"/>
                    <a:pt x="1886862" y="841828"/>
                  </a:cubicBezTo>
                  <a:cubicBezTo>
                    <a:pt x="1882024" y="764419"/>
                    <a:pt x="1872348" y="687160"/>
                    <a:pt x="1872348" y="609600"/>
                  </a:cubicBezTo>
                  <a:cubicBezTo>
                    <a:pt x="1872348" y="306019"/>
                    <a:pt x="1853724" y="375182"/>
                    <a:pt x="1901377" y="232228"/>
                  </a:cubicBezTo>
                  <a:cubicBezTo>
                    <a:pt x="1896539" y="183847"/>
                    <a:pt x="1903478" y="132781"/>
                    <a:pt x="1886862" y="87086"/>
                  </a:cubicBezTo>
                  <a:cubicBezTo>
                    <a:pt x="1881633" y="72708"/>
                    <a:pt x="1858030" y="76774"/>
                    <a:pt x="1843319" y="72571"/>
                  </a:cubicBezTo>
                  <a:cubicBezTo>
                    <a:pt x="1824139" y="67091"/>
                    <a:pt x="1805151" y="59587"/>
                    <a:pt x="1785262" y="58057"/>
                  </a:cubicBezTo>
                  <a:cubicBezTo>
                    <a:pt x="1679028" y="49885"/>
                    <a:pt x="1572386" y="48381"/>
                    <a:pt x="1465948" y="43543"/>
                  </a:cubicBezTo>
                  <a:cubicBezTo>
                    <a:pt x="1417567" y="38705"/>
                    <a:pt x="1369381" y="31140"/>
                    <a:pt x="1320805" y="29028"/>
                  </a:cubicBezTo>
                  <a:lnTo>
                    <a:pt x="711205" y="0"/>
                  </a:lnTo>
                  <a:cubicBezTo>
                    <a:pt x="478976" y="4838"/>
                    <a:pt x="246028" y="-4385"/>
                    <a:pt x="14519" y="14514"/>
                  </a:cubicBezTo>
                  <a:cubicBezTo>
                    <a:pt x="-730" y="15759"/>
                    <a:pt x="5" y="42758"/>
                    <a:pt x="5" y="58057"/>
                  </a:cubicBezTo>
                  <a:cubicBezTo>
                    <a:pt x="5" y="61867"/>
                    <a:pt x="17984" y="222433"/>
                    <a:pt x="29034" y="246743"/>
                  </a:cubicBezTo>
                  <a:cubicBezTo>
                    <a:pt x="43471" y="278504"/>
                    <a:pt x="87091" y="333828"/>
                    <a:pt x="87091" y="333828"/>
                  </a:cubicBezTo>
                  <a:cubicBezTo>
                    <a:pt x="91929" y="348342"/>
                    <a:pt x="97402" y="362660"/>
                    <a:pt x="101605" y="377371"/>
                  </a:cubicBezTo>
                  <a:cubicBezTo>
                    <a:pt x="107085" y="396551"/>
                    <a:pt x="108261" y="417093"/>
                    <a:pt x="116119" y="435428"/>
                  </a:cubicBezTo>
                  <a:cubicBezTo>
                    <a:pt x="122991" y="451462"/>
                    <a:pt x="135472" y="464457"/>
                    <a:pt x="145148" y="478971"/>
                  </a:cubicBezTo>
                  <a:lnTo>
                    <a:pt x="174177" y="566057"/>
                  </a:lnTo>
                  <a:cubicBezTo>
                    <a:pt x="179015" y="580571"/>
                    <a:pt x="184980" y="594757"/>
                    <a:pt x="188691" y="609600"/>
                  </a:cubicBezTo>
                  <a:lnTo>
                    <a:pt x="203205" y="667657"/>
                  </a:lnTo>
                  <a:cubicBezTo>
                    <a:pt x="187920" y="881648"/>
                    <a:pt x="179015" y="812799"/>
                    <a:pt x="174177" y="841828"/>
                  </a:cubicBezTo>
                  <a:close/>
                </a:path>
              </a:pathLst>
            </a:custGeom>
            <a:solidFill>
              <a:srgbClr val="0070C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816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put on window sill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080084" y="1973178"/>
            <a:ext cx="6022870" cy="4555959"/>
            <a:chOff x="3091598" y="1787483"/>
            <a:chExt cx="6450684" cy="50705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037"/>
            <a:stretch/>
          </p:blipFill>
          <p:spPr>
            <a:xfrm>
              <a:off x="3498929" y="1787483"/>
              <a:ext cx="5860473" cy="4815395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091598" y="5403273"/>
              <a:ext cx="6450684" cy="756458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8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91598" y="6159731"/>
              <a:ext cx="6267804" cy="698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96509" y="4203094"/>
            <a:ext cx="1306006" cy="1376451"/>
            <a:chOff x="3948165" y="1853754"/>
            <a:chExt cx="3105777" cy="41237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991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8165" y="1853754"/>
              <a:ext cx="3105777" cy="40426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6364" y1="0" x2="48182" y2="64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89921">
              <a:off x="4788636" y="3913984"/>
              <a:ext cx="1424834" cy="2063496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4630057" y="4513943"/>
              <a:ext cx="1901372" cy="1175657"/>
            </a:xfrm>
            <a:custGeom>
              <a:avLst/>
              <a:gdLst>
                <a:gd name="connsiteX0" fmla="*/ 174177 w 1901377"/>
                <a:gd name="connsiteY0" fmla="*/ 841828 h 1175657"/>
                <a:gd name="connsiteX1" fmla="*/ 174177 w 1901377"/>
                <a:gd name="connsiteY1" fmla="*/ 841828 h 1175657"/>
                <a:gd name="connsiteX2" fmla="*/ 232234 w 1901377"/>
                <a:gd name="connsiteY2" fmla="*/ 957943 h 1175657"/>
                <a:gd name="connsiteX3" fmla="*/ 261262 w 1901377"/>
                <a:gd name="connsiteY3" fmla="*/ 1001486 h 1175657"/>
                <a:gd name="connsiteX4" fmla="*/ 304805 w 1901377"/>
                <a:gd name="connsiteY4" fmla="*/ 1016000 h 1175657"/>
                <a:gd name="connsiteX5" fmla="*/ 391891 w 1901377"/>
                <a:gd name="connsiteY5" fmla="*/ 1074057 h 1175657"/>
                <a:gd name="connsiteX6" fmla="*/ 435434 w 1901377"/>
                <a:gd name="connsiteY6" fmla="*/ 1103086 h 1175657"/>
                <a:gd name="connsiteX7" fmla="*/ 493491 w 1901377"/>
                <a:gd name="connsiteY7" fmla="*/ 1117600 h 1175657"/>
                <a:gd name="connsiteX8" fmla="*/ 580577 w 1901377"/>
                <a:gd name="connsiteY8" fmla="*/ 1146628 h 1175657"/>
                <a:gd name="connsiteX9" fmla="*/ 1001491 w 1901377"/>
                <a:gd name="connsiteY9" fmla="*/ 1175657 h 1175657"/>
                <a:gd name="connsiteX10" fmla="*/ 1335319 w 1901377"/>
                <a:gd name="connsiteY10" fmla="*/ 1161143 h 1175657"/>
                <a:gd name="connsiteX11" fmla="*/ 1378862 w 1901377"/>
                <a:gd name="connsiteY11" fmla="*/ 1146628 h 1175657"/>
                <a:gd name="connsiteX12" fmla="*/ 1451434 w 1901377"/>
                <a:gd name="connsiteY12" fmla="*/ 1132114 h 1175657"/>
                <a:gd name="connsiteX13" fmla="*/ 1494977 w 1901377"/>
                <a:gd name="connsiteY13" fmla="*/ 1117600 h 1175657"/>
                <a:gd name="connsiteX14" fmla="*/ 1553034 w 1901377"/>
                <a:gd name="connsiteY14" fmla="*/ 1103086 h 1175657"/>
                <a:gd name="connsiteX15" fmla="*/ 1640119 w 1901377"/>
                <a:gd name="connsiteY15" fmla="*/ 1074057 h 1175657"/>
                <a:gd name="connsiteX16" fmla="*/ 1669148 w 1901377"/>
                <a:gd name="connsiteY16" fmla="*/ 1030514 h 1175657"/>
                <a:gd name="connsiteX17" fmla="*/ 1712691 w 1901377"/>
                <a:gd name="connsiteY17" fmla="*/ 1016000 h 1175657"/>
                <a:gd name="connsiteX18" fmla="*/ 1799777 w 1901377"/>
                <a:gd name="connsiteY18" fmla="*/ 972457 h 1175657"/>
                <a:gd name="connsiteX19" fmla="*/ 1843319 w 1901377"/>
                <a:gd name="connsiteY19" fmla="*/ 928914 h 1175657"/>
                <a:gd name="connsiteX20" fmla="*/ 1857834 w 1901377"/>
                <a:gd name="connsiteY20" fmla="*/ 885371 h 1175657"/>
                <a:gd name="connsiteX21" fmla="*/ 1886862 w 1901377"/>
                <a:gd name="connsiteY21" fmla="*/ 841828 h 1175657"/>
                <a:gd name="connsiteX22" fmla="*/ 1872348 w 1901377"/>
                <a:gd name="connsiteY22" fmla="*/ 609600 h 1175657"/>
                <a:gd name="connsiteX23" fmla="*/ 1901377 w 1901377"/>
                <a:gd name="connsiteY23" fmla="*/ 232228 h 1175657"/>
                <a:gd name="connsiteX24" fmla="*/ 1886862 w 1901377"/>
                <a:gd name="connsiteY24" fmla="*/ 87086 h 1175657"/>
                <a:gd name="connsiteX25" fmla="*/ 1843319 w 1901377"/>
                <a:gd name="connsiteY25" fmla="*/ 72571 h 1175657"/>
                <a:gd name="connsiteX26" fmla="*/ 1785262 w 1901377"/>
                <a:gd name="connsiteY26" fmla="*/ 58057 h 1175657"/>
                <a:gd name="connsiteX27" fmla="*/ 1465948 w 1901377"/>
                <a:gd name="connsiteY27" fmla="*/ 43543 h 1175657"/>
                <a:gd name="connsiteX28" fmla="*/ 1320805 w 1901377"/>
                <a:gd name="connsiteY28" fmla="*/ 29028 h 1175657"/>
                <a:gd name="connsiteX29" fmla="*/ 711205 w 1901377"/>
                <a:gd name="connsiteY29" fmla="*/ 0 h 1175657"/>
                <a:gd name="connsiteX30" fmla="*/ 14519 w 1901377"/>
                <a:gd name="connsiteY30" fmla="*/ 14514 h 1175657"/>
                <a:gd name="connsiteX31" fmla="*/ 5 w 1901377"/>
                <a:gd name="connsiteY31" fmla="*/ 58057 h 1175657"/>
                <a:gd name="connsiteX32" fmla="*/ 29034 w 1901377"/>
                <a:gd name="connsiteY32" fmla="*/ 246743 h 1175657"/>
                <a:gd name="connsiteX33" fmla="*/ 87091 w 1901377"/>
                <a:gd name="connsiteY33" fmla="*/ 333828 h 1175657"/>
                <a:gd name="connsiteX34" fmla="*/ 101605 w 1901377"/>
                <a:gd name="connsiteY34" fmla="*/ 377371 h 1175657"/>
                <a:gd name="connsiteX35" fmla="*/ 116119 w 1901377"/>
                <a:gd name="connsiteY35" fmla="*/ 435428 h 1175657"/>
                <a:gd name="connsiteX36" fmla="*/ 145148 w 1901377"/>
                <a:gd name="connsiteY36" fmla="*/ 478971 h 1175657"/>
                <a:gd name="connsiteX37" fmla="*/ 174177 w 1901377"/>
                <a:gd name="connsiteY37" fmla="*/ 566057 h 1175657"/>
                <a:gd name="connsiteX38" fmla="*/ 188691 w 1901377"/>
                <a:gd name="connsiteY38" fmla="*/ 609600 h 1175657"/>
                <a:gd name="connsiteX39" fmla="*/ 203205 w 1901377"/>
                <a:gd name="connsiteY39" fmla="*/ 667657 h 1175657"/>
                <a:gd name="connsiteX40" fmla="*/ 174177 w 1901377"/>
                <a:gd name="connsiteY40" fmla="*/ 841828 h 1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1377" h="1175657">
                  <a:moveTo>
                    <a:pt x="174177" y="841828"/>
                  </a:moveTo>
                  <a:lnTo>
                    <a:pt x="174177" y="841828"/>
                  </a:lnTo>
                  <a:cubicBezTo>
                    <a:pt x="193529" y="880533"/>
                    <a:pt x="211513" y="919953"/>
                    <a:pt x="232234" y="957943"/>
                  </a:cubicBezTo>
                  <a:cubicBezTo>
                    <a:pt x="240587" y="973257"/>
                    <a:pt x="247641" y="990589"/>
                    <a:pt x="261262" y="1001486"/>
                  </a:cubicBezTo>
                  <a:cubicBezTo>
                    <a:pt x="273209" y="1011043"/>
                    <a:pt x="291431" y="1008570"/>
                    <a:pt x="304805" y="1016000"/>
                  </a:cubicBezTo>
                  <a:cubicBezTo>
                    <a:pt x="335303" y="1032943"/>
                    <a:pt x="362862" y="1054705"/>
                    <a:pt x="391891" y="1074057"/>
                  </a:cubicBezTo>
                  <a:cubicBezTo>
                    <a:pt x="406405" y="1083733"/>
                    <a:pt x="418511" y="1098855"/>
                    <a:pt x="435434" y="1103086"/>
                  </a:cubicBezTo>
                  <a:cubicBezTo>
                    <a:pt x="454786" y="1107924"/>
                    <a:pt x="474384" y="1111868"/>
                    <a:pt x="493491" y="1117600"/>
                  </a:cubicBezTo>
                  <a:cubicBezTo>
                    <a:pt x="522799" y="1126392"/>
                    <a:pt x="550038" y="1144719"/>
                    <a:pt x="580577" y="1146628"/>
                  </a:cubicBezTo>
                  <a:cubicBezTo>
                    <a:pt x="875763" y="1165078"/>
                    <a:pt x="735473" y="1155195"/>
                    <a:pt x="1001491" y="1175657"/>
                  </a:cubicBezTo>
                  <a:cubicBezTo>
                    <a:pt x="1112767" y="1170819"/>
                    <a:pt x="1224266" y="1169686"/>
                    <a:pt x="1335319" y="1161143"/>
                  </a:cubicBezTo>
                  <a:cubicBezTo>
                    <a:pt x="1350573" y="1159970"/>
                    <a:pt x="1364019" y="1150339"/>
                    <a:pt x="1378862" y="1146628"/>
                  </a:cubicBezTo>
                  <a:cubicBezTo>
                    <a:pt x="1402795" y="1140645"/>
                    <a:pt x="1427501" y="1138097"/>
                    <a:pt x="1451434" y="1132114"/>
                  </a:cubicBezTo>
                  <a:cubicBezTo>
                    <a:pt x="1466277" y="1128403"/>
                    <a:pt x="1480266" y="1121803"/>
                    <a:pt x="1494977" y="1117600"/>
                  </a:cubicBezTo>
                  <a:cubicBezTo>
                    <a:pt x="1514157" y="1112120"/>
                    <a:pt x="1533927" y="1108818"/>
                    <a:pt x="1553034" y="1103086"/>
                  </a:cubicBezTo>
                  <a:cubicBezTo>
                    <a:pt x="1582342" y="1094293"/>
                    <a:pt x="1640119" y="1074057"/>
                    <a:pt x="1640119" y="1074057"/>
                  </a:cubicBezTo>
                  <a:cubicBezTo>
                    <a:pt x="1649795" y="1059543"/>
                    <a:pt x="1655526" y="1041411"/>
                    <a:pt x="1669148" y="1030514"/>
                  </a:cubicBezTo>
                  <a:cubicBezTo>
                    <a:pt x="1681095" y="1020957"/>
                    <a:pt x="1699007" y="1022842"/>
                    <a:pt x="1712691" y="1016000"/>
                  </a:cubicBezTo>
                  <a:cubicBezTo>
                    <a:pt x="1825237" y="959727"/>
                    <a:pt x="1690331" y="1008938"/>
                    <a:pt x="1799777" y="972457"/>
                  </a:cubicBezTo>
                  <a:cubicBezTo>
                    <a:pt x="1814291" y="957943"/>
                    <a:pt x="1831933" y="945993"/>
                    <a:pt x="1843319" y="928914"/>
                  </a:cubicBezTo>
                  <a:cubicBezTo>
                    <a:pt x="1851806" y="916184"/>
                    <a:pt x="1850992" y="899055"/>
                    <a:pt x="1857834" y="885371"/>
                  </a:cubicBezTo>
                  <a:cubicBezTo>
                    <a:pt x="1865635" y="869769"/>
                    <a:pt x="1877186" y="856342"/>
                    <a:pt x="1886862" y="841828"/>
                  </a:cubicBezTo>
                  <a:cubicBezTo>
                    <a:pt x="1882024" y="764419"/>
                    <a:pt x="1872348" y="687160"/>
                    <a:pt x="1872348" y="609600"/>
                  </a:cubicBezTo>
                  <a:cubicBezTo>
                    <a:pt x="1872348" y="306019"/>
                    <a:pt x="1853724" y="375182"/>
                    <a:pt x="1901377" y="232228"/>
                  </a:cubicBezTo>
                  <a:cubicBezTo>
                    <a:pt x="1896539" y="183847"/>
                    <a:pt x="1903478" y="132781"/>
                    <a:pt x="1886862" y="87086"/>
                  </a:cubicBezTo>
                  <a:cubicBezTo>
                    <a:pt x="1881633" y="72708"/>
                    <a:pt x="1858030" y="76774"/>
                    <a:pt x="1843319" y="72571"/>
                  </a:cubicBezTo>
                  <a:cubicBezTo>
                    <a:pt x="1824139" y="67091"/>
                    <a:pt x="1805151" y="59587"/>
                    <a:pt x="1785262" y="58057"/>
                  </a:cubicBezTo>
                  <a:cubicBezTo>
                    <a:pt x="1679028" y="49885"/>
                    <a:pt x="1572386" y="48381"/>
                    <a:pt x="1465948" y="43543"/>
                  </a:cubicBezTo>
                  <a:cubicBezTo>
                    <a:pt x="1417567" y="38705"/>
                    <a:pt x="1369381" y="31140"/>
                    <a:pt x="1320805" y="29028"/>
                  </a:cubicBezTo>
                  <a:lnTo>
                    <a:pt x="711205" y="0"/>
                  </a:lnTo>
                  <a:cubicBezTo>
                    <a:pt x="478976" y="4838"/>
                    <a:pt x="246028" y="-4385"/>
                    <a:pt x="14519" y="14514"/>
                  </a:cubicBezTo>
                  <a:cubicBezTo>
                    <a:pt x="-730" y="15759"/>
                    <a:pt x="5" y="42758"/>
                    <a:pt x="5" y="58057"/>
                  </a:cubicBezTo>
                  <a:cubicBezTo>
                    <a:pt x="5" y="61867"/>
                    <a:pt x="17984" y="222433"/>
                    <a:pt x="29034" y="246743"/>
                  </a:cubicBezTo>
                  <a:cubicBezTo>
                    <a:pt x="43471" y="278504"/>
                    <a:pt x="87091" y="333828"/>
                    <a:pt x="87091" y="333828"/>
                  </a:cubicBezTo>
                  <a:cubicBezTo>
                    <a:pt x="91929" y="348342"/>
                    <a:pt x="97402" y="362660"/>
                    <a:pt x="101605" y="377371"/>
                  </a:cubicBezTo>
                  <a:cubicBezTo>
                    <a:pt x="107085" y="396551"/>
                    <a:pt x="108261" y="417093"/>
                    <a:pt x="116119" y="435428"/>
                  </a:cubicBezTo>
                  <a:cubicBezTo>
                    <a:pt x="122991" y="451462"/>
                    <a:pt x="135472" y="464457"/>
                    <a:pt x="145148" y="478971"/>
                  </a:cubicBezTo>
                  <a:lnTo>
                    <a:pt x="174177" y="566057"/>
                  </a:lnTo>
                  <a:cubicBezTo>
                    <a:pt x="179015" y="580571"/>
                    <a:pt x="184980" y="594757"/>
                    <a:pt x="188691" y="609600"/>
                  </a:cubicBezTo>
                  <a:lnTo>
                    <a:pt x="203205" y="667657"/>
                  </a:lnTo>
                  <a:cubicBezTo>
                    <a:pt x="187920" y="881648"/>
                    <a:pt x="179015" y="812799"/>
                    <a:pt x="174177" y="841828"/>
                  </a:cubicBezTo>
                  <a:close/>
                </a:path>
              </a:pathLst>
            </a:custGeom>
            <a:solidFill>
              <a:srgbClr val="0070C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29321" y="4525277"/>
            <a:ext cx="1306006" cy="1376451"/>
            <a:chOff x="3948165" y="1853754"/>
            <a:chExt cx="3105777" cy="412372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991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8165" y="1853754"/>
              <a:ext cx="3105777" cy="40426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6364" y1="0" x2="48182" y2="64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89921">
              <a:off x="4788636" y="3913984"/>
              <a:ext cx="1424834" cy="2063496"/>
            </a:xfrm>
            <a:prstGeom prst="rect">
              <a:avLst/>
            </a:prstGeom>
          </p:spPr>
        </p:pic>
        <p:sp>
          <p:nvSpPr>
            <p:cNvPr id="35" name="Freeform 34"/>
            <p:cNvSpPr/>
            <p:nvPr/>
          </p:nvSpPr>
          <p:spPr>
            <a:xfrm>
              <a:off x="4630057" y="4513943"/>
              <a:ext cx="1901372" cy="1175657"/>
            </a:xfrm>
            <a:custGeom>
              <a:avLst/>
              <a:gdLst>
                <a:gd name="connsiteX0" fmla="*/ 174177 w 1901377"/>
                <a:gd name="connsiteY0" fmla="*/ 841828 h 1175657"/>
                <a:gd name="connsiteX1" fmla="*/ 174177 w 1901377"/>
                <a:gd name="connsiteY1" fmla="*/ 841828 h 1175657"/>
                <a:gd name="connsiteX2" fmla="*/ 232234 w 1901377"/>
                <a:gd name="connsiteY2" fmla="*/ 957943 h 1175657"/>
                <a:gd name="connsiteX3" fmla="*/ 261262 w 1901377"/>
                <a:gd name="connsiteY3" fmla="*/ 1001486 h 1175657"/>
                <a:gd name="connsiteX4" fmla="*/ 304805 w 1901377"/>
                <a:gd name="connsiteY4" fmla="*/ 1016000 h 1175657"/>
                <a:gd name="connsiteX5" fmla="*/ 391891 w 1901377"/>
                <a:gd name="connsiteY5" fmla="*/ 1074057 h 1175657"/>
                <a:gd name="connsiteX6" fmla="*/ 435434 w 1901377"/>
                <a:gd name="connsiteY6" fmla="*/ 1103086 h 1175657"/>
                <a:gd name="connsiteX7" fmla="*/ 493491 w 1901377"/>
                <a:gd name="connsiteY7" fmla="*/ 1117600 h 1175657"/>
                <a:gd name="connsiteX8" fmla="*/ 580577 w 1901377"/>
                <a:gd name="connsiteY8" fmla="*/ 1146628 h 1175657"/>
                <a:gd name="connsiteX9" fmla="*/ 1001491 w 1901377"/>
                <a:gd name="connsiteY9" fmla="*/ 1175657 h 1175657"/>
                <a:gd name="connsiteX10" fmla="*/ 1335319 w 1901377"/>
                <a:gd name="connsiteY10" fmla="*/ 1161143 h 1175657"/>
                <a:gd name="connsiteX11" fmla="*/ 1378862 w 1901377"/>
                <a:gd name="connsiteY11" fmla="*/ 1146628 h 1175657"/>
                <a:gd name="connsiteX12" fmla="*/ 1451434 w 1901377"/>
                <a:gd name="connsiteY12" fmla="*/ 1132114 h 1175657"/>
                <a:gd name="connsiteX13" fmla="*/ 1494977 w 1901377"/>
                <a:gd name="connsiteY13" fmla="*/ 1117600 h 1175657"/>
                <a:gd name="connsiteX14" fmla="*/ 1553034 w 1901377"/>
                <a:gd name="connsiteY14" fmla="*/ 1103086 h 1175657"/>
                <a:gd name="connsiteX15" fmla="*/ 1640119 w 1901377"/>
                <a:gd name="connsiteY15" fmla="*/ 1074057 h 1175657"/>
                <a:gd name="connsiteX16" fmla="*/ 1669148 w 1901377"/>
                <a:gd name="connsiteY16" fmla="*/ 1030514 h 1175657"/>
                <a:gd name="connsiteX17" fmla="*/ 1712691 w 1901377"/>
                <a:gd name="connsiteY17" fmla="*/ 1016000 h 1175657"/>
                <a:gd name="connsiteX18" fmla="*/ 1799777 w 1901377"/>
                <a:gd name="connsiteY18" fmla="*/ 972457 h 1175657"/>
                <a:gd name="connsiteX19" fmla="*/ 1843319 w 1901377"/>
                <a:gd name="connsiteY19" fmla="*/ 928914 h 1175657"/>
                <a:gd name="connsiteX20" fmla="*/ 1857834 w 1901377"/>
                <a:gd name="connsiteY20" fmla="*/ 885371 h 1175657"/>
                <a:gd name="connsiteX21" fmla="*/ 1886862 w 1901377"/>
                <a:gd name="connsiteY21" fmla="*/ 841828 h 1175657"/>
                <a:gd name="connsiteX22" fmla="*/ 1872348 w 1901377"/>
                <a:gd name="connsiteY22" fmla="*/ 609600 h 1175657"/>
                <a:gd name="connsiteX23" fmla="*/ 1901377 w 1901377"/>
                <a:gd name="connsiteY23" fmla="*/ 232228 h 1175657"/>
                <a:gd name="connsiteX24" fmla="*/ 1886862 w 1901377"/>
                <a:gd name="connsiteY24" fmla="*/ 87086 h 1175657"/>
                <a:gd name="connsiteX25" fmla="*/ 1843319 w 1901377"/>
                <a:gd name="connsiteY25" fmla="*/ 72571 h 1175657"/>
                <a:gd name="connsiteX26" fmla="*/ 1785262 w 1901377"/>
                <a:gd name="connsiteY26" fmla="*/ 58057 h 1175657"/>
                <a:gd name="connsiteX27" fmla="*/ 1465948 w 1901377"/>
                <a:gd name="connsiteY27" fmla="*/ 43543 h 1175657"/>
                <a:gd name="connsiteX28" fmla="*/ 1320805 w 1901377"/>
                <a:gd name="connsiteY28" fmla="*/ 29028 h 1175657"/>
                <a:gd name="connsiteX29" fmla="*/ 711205 w 1901377"/>
                <a:gd name="connsiteY29" fmla="*/ 0 h 1175657"/>
                <a:gd name="connsiteX30" fmla="*/ 14519 w 1901377"/>
                <a:gd name="connsiteY30" fmla="*/ 14514 h 1175657"/>
                <a:gd name="connsiteX31" fmla="*/ 5 w 1901377"/>
                <a:gd name="connsiteY31" fmla="*/ 58057 h 1175657"/>
                <a:gd name="connsiteX32" fmla="*/ 29034 w 1901377"/>
                <a:gd name="connsiteY32" fmla="*/ 246743 h 1175657"/>
                <a:gd name="connsiteX33" fmla="*/ 87091 w 1901377"/>
                <a:gd name="connsiteY33" fmla="*/ 333828 h 1175657"/>
                <a:gd name="connsiteX34" fmla="*/ 101605 w 1901377"/>
                <a:gd name="connsiteY34" fmla="*/ 377371 h 1175657"/>
                <a:gd name="connsiteX35" fmla="*/ 116119 w 1901377"/>
                <a:gd name="connsiteY35" fmla="*/ 435428 h 1175657"/>
                <a:gd name="connsiteX36" fmla="*/ 145148 w 1901377"/>
                <a:gd name="connsiteY36" fmla="*/ 478971 h 1175657"/>
                <a:gd name="connsiteX37" fmla="*/ 174177 w 1901377"/>
                <a:gd name="connsiteY37" fmla="*/ 566057 h 1175657"/>
                <a:gd name="connsiteX38" fmla="*/ 188691 w 1901377"/>
                <a:gd name="connsiteY38" fmla="*/ 609600 h 1175657"/>
                <a:gd name="connsiteX39" fmla="*/ 203205 w 1901377"/>
                <a:gd name="connsiteY39" fmla="*/ 667657 h 1175657"/>
                <a:gd name="connsiteX40" fmla="*/ 174177 w 1901377"/>
                <a:gd name="connsiteY40" fmla="*/ 841828 h 1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1377" h="1175657">
                  <a:moveTo>
                    <a:pt x="174177" y="841828"/>
                  </a:moveTo>
                  <a:lnTo>
                    <a:pt x="174177" y="841828"/>
                  </a:lnTo>
                  <a:cubicBezTo>
                    <a:pt x="193529" y="880533"/>
                    <a:pt x="211513" y="919953"/>
                    <a:pt x="232234" y="957943"/>
                  </a:cubicBezTo>
                  <a:cubicBezTo>
                    <a:pt x="240587" y="973257"/>
                    <a:pt x="247641" y="990589"/>
                    <a:pt x="261262" y="1001486"/>
                  </a:cubicBezTo>
                  <a:cubicBezTo>
                    <a:pt x="273209" y="1011043"/>
                    <a:pt x="291431" y="1008570"/>
                    <a:pt x="304805" y="1016000"/>
                  </a:cubicBezTo>
                  <a:cubicBezTo>
                    <a:pt x="335303" y="1032943"/>
                    <a:pt x="362862" y="1054705"/>
                    <a:pt x="391891" y="1074057"/>
                  </a:cubicBezTo>
                  <a:cubicBezTo>
                    <a:pt x="406405" y="1083733"/>
                    <a:pt x="418511" y="1098855"/>
                    <a:pt x="435434" y="1103086"/>
                  </a:cubicBezTo>
                  <a:cubicBezTo>
                    <a:pt x="454786" y="1107924"/>
                    <a:pt x="474384" y="1111868"/>
                    <a:pt x="493491" y="1117600"/>
                  </a:cubicBezTo>
                  <a:cubicBezTo>
                    <a:pt x="522799" y="1126392"/>
                    <a:pt x="550038" y="1144719"/>
                    <a:pt x="580577" y="1146628"/>
                  </a:cubicBezTo>
                  <a:cubicBezTo>
                    <a:pt x="875763" y="1165078"/>
                    <a:pt x="735473" y="1155195"/>
                    <a:pt x="1001491" y="1175657"/>
                  </a:cubicBezTo>
                  <a:cubicBezTo>
                    <a:pt x="1112767" y="1170819"/>
                    <a:pt x="1224266" y="1169686"/>
                    <a:pt x="1335319" y="1161143"/>
                  </a:cubicBezTo>
                  <a:cubicBezTo>
                    <a:pt x="1350573" y="1159970"/>
                    <a:pt x="1364019" y="1150339"/>
                    <a:pt x="1378862" y="1146628"/>
                  </a:cubicBezTo>
                  <a:cubicBezTo>
                    <a:pt x="1402795" y="1140645"/>
                    <a:pt x="1427501" y="1138097"/>
                    <a:pt x="1451434" y="1132114"/>
                  </a:cubicBezTo>
                  <a:cubicBezTo>
                    <a:pt x="1466277" y="1128403"/>
                    <a:pt x="1480266" y="1121803"/>
                    <a:pt x="1494977" y="1117600"/>
                  </a:cubicBezTo>
                  <a:cubicBezTo>
                    <a:pt x="1514157" y="1112120"/>
                    <a:pt x="1533927" y="1108818"/>
                    <a:pt x="1553034" y="1103086"/>
                  </a:cubicBezTo>
                  <a:cubicBezTo>
                    <a:pt x="1582342" y="1094293"/>
                    <a:pt x="1640119" y="1074057"/>
                    <a:pt x="1640119" y="1074057"/>
                  </a:cubicBezTo>
                  <a:cubicBezTo>
                    <a:pt x="1649795" y="1059543"/>
                    <a:pt x="1655526" y="1041411"/>
                    <a:pt x="1669148" y="1030514"/>
                  </a:cubicBezTo>
                  <a:cubicBezTo>
                    <a:pt x="1681095" y="1020957"/>
                    <a:pt x="1699007" y="1022842"/>
                    <a:pt x="1712691" y="1016000"/>
                  </a:cubicBezTo>
                  <a:cubicBezTo>
                    <a:pt x="1825237" y="959727"/>
                    <a:pt x="1690331" y="1008938"/>
                    <a:pt x="1799777" y="972457"/>
                  </a:cubicBezTo>
                  <a:cubicBezTo>
                    <a:pt x="1814291" y="957943"/>
                    <a:pt x="1831933" y="945993"/>
                    <a:pt x="1843319" y="928914"/>
                  </a:cubicBezTo>
                  <a:cubicBezTo>
                    <a:pt x="1851806" y="916184"/>
                    <a:pt x="1850992" y="899055"/>
                    <a:pt x="1857834" y="885371"/>
                  </a:cubicBezTo>
                  <a:cubicBezTo>
                    <a:pt x="1865635" y="869769"/>
                    <a:pt x="1877186" y="856342"/>
                    <a:pt x="1886862" y="841828"/>
                  </a:cubicBezTo>
                  <a:cubicBezTo>
                    <a:pt x="1882024" y="764419"/>
                    <a:pt x="1872348" y="687160"/>
                    <a:pt x="1872348" y="609600"/>
                  </a:cubicBezTo>
                  <a:cubicBezTo>
                    <a:pt x="1872348" y="306019"/>
                    <a:pt x="1853724" y="375182"/>
                    <a:pt x="1901377" y="232228"/>
                  </a:cubicBezTo>
                  <a:cubicBezTo>
                    <a:pt x="1896539" y="183847"/>
                    <a:pt x="1903478" y="132781"/>
                    <a:pt x="1886862" y="87086"/>
                  </a:cubicBezTo>
                  <a:cubicBezTo>
                    <a:pt x="1881633" y="72708"/>
                    <a:pt x="1858030" y="76774"/>
                    <a:pt x="1843319" y="72571"/>
                  </a:cubicBezTo>
                  <a:cubicBezTo>
                    <a:pt x="1824139" y="67091"/>
                    <a:pt x="1805151" y="59587"/>
                    <a:pt x="1785262" y="58057"/>
                  </a:cubicBezTo>
                  <a:cubicBezTo>
                    <a:pt x="1679028" y="49885"/>
                    <a:pt x="1572386" y="48381"/>
                    <a:pt x="1465948" y="43543"/>
                  </a:cubicBezTo>
                  <a:cubicBezTo>
                    <a:pt x="1417567" y="38705"/>
                    <a:pt x="1369381" y="31140"/>
                    <a:pt x="1320805" y="29028"/>
                  </a:cubicBezTo>
                  <a:lnTo>
                    <a:pt x="711205" y="0"/>
                  </a:lnTo>
                  <a:cubicBezTo>
                    <a:pt x="478976" y="4838"/>
                    <a:pt x="246028" y="-4385"/>
                    <a:pt x="14519" y="14514"/>
                  </a:cubicBezTo>
                  <a:cubicBezTo>
                    <a:pt x="-730" y="15759"/>
                    <a:pt x="5" y="42758"/>
                    <a:pt x="5" y="58057"/>
                  </a:cubicBezTo>
                  <a:cubicBezTo>
                    <a:pt x="5" y="61867"/>
                    <a:pt x="17984" y="222433"/>
                    <a:pt x="29034" y="246743"/>
                  </a:cubicBezTo>
                  <a:cubicBezTo>
                    <a:pt x="43471" y="278504"/>
                    <a:pt x="87091" y="333828"/>
                    <a:pt x="87091" y="333828"/>
                  </a:cubicBezTo>
                  <a:cubicBezTo>
                    <a:pt x="91929" y="348342"/>
                    <a:pt x="97402" y="362660"/>
                    <a:pt x="101605" y="377371"/>
                  </a:cubicBezTo>
                  <a:cubicBezTo>
                    <a:pt x="107085" y="396551"/>
                    <a:pt x="108261" y="417093"/>
                    <a:pt x="116119" y="435428"/>
                  </a:cubicBezTo>
                  <a:cubicBezTo>
                    <a:pt x="122991" y="451462"/>
                    <a:pt x="135472" y="464457"/>
                    <a:pt x="145148" y="478971"/>
                  </a:cubicBezTo>
                  <a:lnTo>
                    <a:pt x="174177" y="566057"/>
                  </a:lnTo>
                  <a:cubicBezTo>
                    <a:pt x="179015" y="580571"/>
                    <a:pt x="184980" y="594757"/>
                    <a:pt x="188691" y="609600"/>
                  </a:cubicBezTo>
                  <a:lnTo>
                    <a:pt x="203205" y="667657"/>
                  </a:lnTo>
                  <a:cubicBezTo>
                    <a:pt x="187920" y="881648"/>
                    <a:pt x="179015" y="812799"/>
                    <a:pt x="174177" y="841828"/>
                  </a:cubicBezTo>
                  <a:close/>
                </a:path>
              </a:pathLst>
            </a:custGeom>
            <a:solidFill>
              <a:srgbClr val="0070C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223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water every day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262" y="2021547"/>
            <a:ext cx="5077212" cy="4181475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>
          <a:xfrm>
            <a:off x="1649798" y="3528066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2960449" y="3569905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305124" y="3567555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4168753" y="3569905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596206" y="3567771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1649798" y="3983453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2960449" y="4025292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2305124" y="4022942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4168753" y="4025292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3596206" y="4023158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60926" y="4434140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2971577" y="4475979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2316252" y="4473629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4179881" y="4475979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607334" y="4473845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1643407" y="4944959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2954058" y="4986798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>
            <a:off x="2298733" y="4984448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3589815" y="4984664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637077" y="2225844"/>
            <a:ext cx="3729892" cy="3263309"/>
            <a:chOff x="3948165" y="1233258"/>
            <a:chExt cx="4943723" cy="47442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8165" y="1853754"/>
              <a:ext cx="3105777" cy="40426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16364" y1="0" x2="48182" y2="64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89921">
              <a:off x="4788636" y="3913984"/>
              <a:ext cx="1424834" cy="2063496"/>
            </a:xfrm>
            <a:prstGeom prst="rect">
              <a:avLst/>
            </a:prstGeom>
          </p:spPr>
        </p:pic>
        <p:pic>
          <p:nvPicPr>
            <p:cNvPr id="48" name="Picture 47" descr="Image result for jug of wate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12" b="93301" l="98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19079">
              <a:off x="5675036" y="1233258"/>
              <a:ext cx="3216851" cy="32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Freeform 48"/>
            <p:cNvSpPr/>
            <p:nvPr/>
          </p:nvSpPr>
          <p:spPr>
            <a:xfrm>
              <a:off x="4630057" y="4513943"/>
              <a:ext cx="1901372" cy="1175657"/>
            </a:xfrm>
            <a:custGeom>
              <a:avLst/>
              <a:gdLst>
                <a:gd name="connsiteX0" fmla="*/ 174177 w 1901377"/>
                <a:gd name="connsiteY0" fmla="*/ 841828 h 1175657"/>
                <a:gd name="connsiteX1" fmla="*/ 174177 w 1901377"/>
                <a:gd name="connsiteY1" fmla="*/ 841828 h 1175657"/>
                <a:gd name="connsiteX2" fmla="*/ 232234 w 1901377"/>
                <a:gd name="connsiteY2" fmla="*/ 957943 h 1175657"/>
                <a:gd name="connsiteX3" fmla="*/ 261262 w 1901377"/>
                <a:gd name="connsiteY3" fmla="*/ 1001486 h 1175657"/>
                <a:gd name="connsiteX4" fmla="*/ 304805 w 1901377"/>
                <a:gd name="connsiteY4" fmla="*/ 1016000 h 1175657"/>
                <a:gd name="connsiteX5" fmla="*/ 391891 w 1901377"/>
                <a:gd name="connsiteY5" fmla="*/ 1074057 h 1175657"/>
                <a:gd name="connsiteX6" fmla="*/ 435434 w 1901377"/>
                <a:gd name="connsiteY6" fmla="*/ 1103086 h 1175657"/>
                <a:gd name="connsiteX7" fmla="*/ 493491 w 1901377"/>
                <a:gd name="connsiteY7" fmla="*/ 1117600 h 1175657"/>
                <a:gd name="connsiteX8" fmla="*/ 580577 w 1901377"/>
                <a:gd name="connsiteY8" fmla="*/ 1146628 h 1175657"/>
                <a:gd name="connsiteX9" fmla="*/ 1001491 w 1901377"/>
                <a:gd name="connsiteY9" fmla="*/ 1175657 h 1175657"/>
                <a:gd name="connsiteX10" fmla="*/ 1335319 w 1901377"/>
                <a:gd name="connsiteY10" fmla="*/ 1161143 h 1175657"/>
                <a:gd name="connsiteX11" fmla="*/ 1378862 w 1901377"/>
                <a:gd name="connsiteY11" fmla="*/ 1146628 h 1175657"/>
                <a:gd name="connsiteX12" fmla="*/ 1451434 w 1901377"/>
                <a:gd name="connsiteY12" fmla="*/ 1132114 h 1175657"/>
                <a:gd name="connsiteX13" fmla="*/ 1494977 w 1901377"/>
                <a:gd name="connsiteY13" fmla="*/ 1117600 h 1175657"/>
                <a:gd name="connsiteX14" fmla="*/ 1553034 w 1901377"/>
                <a:gd name="connsiteY14" fmla="*/ 1103086 h 1175657"/>
                <a:gd name="connsiteX15" fmla="*/ 1640119 w 1901377"/>
                <a:gd name="connsiteY15" fmla="*/ 1074057 h 1175657"/>
                <a:gd name="connsiteX16" fmla="*/ 1669148 w 1901377"/>
                <a:gd name="connsiteY16" fmla="*/ 1030514 h 1175657"/>
                <a:gd name="connsiteX17" fmla="*/ 1712691 w 1901377"/>
                <a:gd name="connsiteY17" fmla="*/ 1016000 h 1175657"/>
                <a:gd name="connsiteX18" fmla="*/ 1799777 w 1901377"/>
                <a:gd name="connsiteY18" fmla="*/ 972457 h 1175657"/>
                <a:gd name="connsiteX19" fmla="*/ 1843319 w 1901377"/>
                <a:gd name="connsiteY19" fmla="*/ 928914 h 1175657"/>
                <a:gd name="connsiteX20" fmla="*/ 1857834 w 1901377"/>
                <a:gd name="connsiteY20" fmla="*/ 885371 h 1175657"/>
                <a:gd name="connsiteX21" fmla="*/ 1886862 w 1901377"/>
                <a:gd name="connsiteY21" fmla="*/ 841828 h 1175657"/>
                <a:gd name="connsiteX22" fmla="*/ 1872348 w 1901377"/>
                <a:gd name="connsiteY22" fmla="*/ 609600 h 1175657"/>
                <a:gd name="connsiteX23" fmla="*/ 1901377 w 1901377"/>
                <a:gd name="connsiteY23" fmla="*/ 232228 h 1175657"/>
                <a:gd name="connsiteX24" fmla="*/ 1886862 w 1901377"/>
                <a:gd name="connsiteY24" fmla="*/ 87086 h 1175657"/>
                <a:gd name="connsiteX25" fmla="*/ 1843319 w 1901377"/>
                <a:gd name="connsiteY25" fmla="*/ 72571 h 1175657"/>
                <a:gd name="connsiteX26" fmla="*/ 1785262 w 1901377"/>
                <a:gd name="connsiteY26" fmla="*/ 58057 h 1175657"/>
                <a:gd name="connsiteX27" fmla="*/ 1465948 w 1901377"/>
                <a:gd name="connsiteY27" fmla="*/ 43543 h 1175657"/>
                <a:gd name="connsiteX28" fmla="*/ 1320805 w 1901377"/>
                <a:gd name="connsiteY28" fmla="*/ 29028 h 1175657"/>
                <a:gd name="connsiteX29" fmla="*/ 711205 w 1901377"/>
                <a:gd name="connsiteY29" fmla="*/ 0 h 1175657"/>
                <a:gd name="connsiteX30" fmla="*/ 14519 w 1901377"/>
                <a:gd name="connsiteY30" fmla="*/ 14514 h 1175657"/>
                <a:gd name="connsiteX31" fmla="*/ 5 w 1901377"/>
                <a:gd name="connsiteY31" fmla="*/ 58057 h 1175657"/>
                <a:gd name="connsiteX32" fmla="*/ 29034 w 1901377"/>
                <a:gd name="connsiteY32" fmla="*/ 246743 h 1175657"/>
                <a:gd name="connsiteX33" fmla="*/ 87091 w 1901377"/>
                <a:gd name="connsiteY33" fmla="*/ 333828 h 1175657"/>
                <a:gd name="connsiteX34" fmla="*/ 101605 w 1901377"/>
                <a:gd name="connsiteY34" fmla="*/ 377371 h 1175657"/>
                <a:gd name="connsiteX35" fmla="*/ 116119 w 1901377"/>
                <a:gd name="connsiteY35" fmla="*/ 435428 h 1175657"/>
                <a:gd name="connsiteX36" fmla="*/ 145148 w 1901377"/>
                <a:gd name="connsiteY36" fmla="*/ 478971 h 1175657"/>
                <a:gd name="connsiteX37" fmla="*/ 174177 w 1901377"/>
                <a:gd name="connsiteY37" fmla="*/ 566057 h 1175657"/>
                <a:gd name="connsiteX38" fmla="*/ 188691 w 1901377"/>
                <a:gd name="connsiteY38" fmla="*/ 609600 h 1175657"/>
                <a:gd name="connsiteX39" fmla="*/ 203205 w 1901377"/>
                <a:gd name="connsiteY39" fmla="*/ 667657 h 1175657"/>
                <a:gd name="connsiteX40" fmla="*/ 174177 w 1901377"/>
                <a:gd name="connsiteY40" fmla="*/ 841828 h 1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01377" h="1175657">
                  <a:moveTo>
                    <a:pt x="174177" y="841828"/>
                  </a:moveTo>
                  <a:lnTo>
                    <a:pt x="174177" y="841828"/>
                  </a:lnTo>
                  <a:cubicBezTo>
                    <a:pt x="193529" y="880533"/>
                    <a:pt x="211513" y="919953"/>
                    <a:pt x="232234" y="957943"/>
                  </a:cubicBezTo>
                  <a:cubicBezTo>
                    <a:pt x="240587" y="973257"/>
                    <a:pt x="247641" y="990589"/>
                    <a:pt x="261262" y="1001486"/>
                  </a:cubicBezTo>
                  <a:cubicBezTo>
                    <a:pt x="273209" y="1011043"/>
                    <a:pt x="291431" y="1008570"/>
                    <a:pt x="304805" y="1016000"/>
                  </a:cubicBezTo>
                  <a:cubicBezTo>
                    <a:pt x="335303" y="1032943"/>
                    <a:pt x="362862" y="1054705"/>
                    <a:pt x="391891" y="1074057"/>
                  </a:cubicBezTo>
                  <a:cubicBezTo>
                    <a:pt x="406405" y="1083733"/>
                    <a:pt x="418511" y="1098855"/>
                    <a:pt x="435434" y="1103086"/>
                  </a:cubicBezTo>
                  <a:cubicBezTo>
                    <a:pt x="454786" y="1107924"/>
                    <a:pt x="474384" y="1111868"/>
                    <a:pt x="493491" y="1117600"/>
                  </a:cubicBezTo>
                  <a:cubicBezTo>
                    <a:pt x="522799" y="1126392"/>
                    <a:pt x="550038" y="1144719"/>
                    <a:pt x="580577" y="1146628"/>
                  </a:cubicBezTo>
                  <a:cubicBezTo>
                    <a:pt x="875763" y="1165078"/>
                    <a:pt x="735473" y="1155195"/>
                    <a:pt x="1001491" y="1175657"/>
                  </a:cubicBezTo>
                  <a:cubicBezTo>
                    <a:pt x="1112767" y="1170819"/>
                    <a:pt x="1224266" y="1169686"/>
                    <a:pt x="1335319" y="1161143"/>
                  </a:cubicBezTo>
                  <a:cubicBezTo>
                    <a:pt x="1350573" y="1159970"/>
                    <a:pt x="1364019" y="1150339"/>
                    <a:pt x="1378862" y="1146628"/>
                  </a:cubicBezTo>
                  <a:cubicBezTo>
                    <a:pt x="1402795" y="1140645"/>
                    <a:pt x="1427501" y="1138097"/>
                    <a:pt x="1451434" y="1132114"/>
                  </a:cubicBezTo>
                  <a:cubicBezTo>
                    <a:pt x="1466277" y="1128403"/>
                    <a:pt x="1480266" y="1121803"/>
                    <a:pt x="1494977" y="1117600"/>
                  </a:cubicBezTo>
                  <a:cubicBezTo>
                    <a:pt x="1514157" y="1112120"/>
                    <a:pt x="1533927" y="1108818"/>
                    <a:pt x="1553034" y="1103086"/>
                  </a:cubicBezTo>
                  <a:cubicBezTo>
                    <a:pt x="1582342" y="1094293"/>
                    <a:pt x="1640119" y="1074057"/>
                    <a:pt x="1640119" y="1074057"/>
                  </a:cubicBezTo>
                  <a:cubicBezTo>
                    <a:pt x="1649795" y="1059543"/>
                    <a:pt x="1655526" y="1041411"/>
                    <a:pt x="1669148" y="1030514"/>
                  </a:cubicBezTo>
                  <a:cubicBezTo>
                    <a:pt x="1681095" y="1020957"/>
                    <a:pt x="1699007" y="1022842"/>
                    <a:pt x="1712691" y="1016000"/>
                  </a:cubicBezTo>
                  <a:cubicBezTo>
                    <a:pt x="1825237" y="959727"/>
                    <a:pt x="1690331" y="1008938"/>
                    <a:pt x="1799777" y="972457"/>
                  </a:cubicBezTo>
                  <a:cubicBezTo>
                    <a:pt x="1814291" y="957943"/>
                    <a:pt x="1831933" y="945993"/>
                    <a:pt x="1843319" y="928914"/>
                  </a:cubicBezTo>
                  <a:cubicBezTo>
                    <a:pt x="1851806" y="916184"/>
                    <a:pt x="1850992" y="899055"/>
                    <a:pt x="1857834" y="885371"/>
                  </a:cubicBezTo>
                  <a:cubicBezTo>
                    <a:pt x="1865635" y="869769"/>
                    <a:pt x="1877186" y="856342"/>
                    <a:pt x="1886862" y="841828"/>
                  </a:cubicBezTo>
                  <a:cubicBezTo>
                    <a:pt x="1882024" y="764419"/>
                    <a:pt x="1872348" y="687160"/>
                    <a:pt x="1872348" y="609600"/>
                  </a:cubicBezTo>
                  <a:cubicBezTo>
                    <a:pt x="1872348" y="306019"/>
                    <a:pt x="1853724" y="375182"/>
                    <a:pt x="1901377" y="232228"/>
                  </a:cubicBezTo>
                  <a:cubicBezTo>
                    <a:pt x="1896539" y="183847"/>
                    <a:pt x="1903478" y="132781"/>
                    <a:pt x="1886862" y="87086"/>
                  </a:cubicBezTo>
                  <a:cubicBezTo>
                    <a:pt x="1881633" y="72708"/>
                    <a:pt x="1858030" y="76774"/>
                    <a:pt x="1843319" y="72571"/>
                  </a:cubicBezTo>
                  <a:cubicBezTo>
                    <a:pt x="1824139" y="67091"/>
                    <a:pt x="1805151" y="59587"/>
                    <a:pt x="1785262" y="58057"/>
                  </a:cubicBezTo>
                  <a:cubicBezTo>
                    <a:pt x="1679028" y="49885"/>
                    <a:pt x="1572386" y="48381"/>
                    <a:pt x="1465948" y="43543"/>
                  </a:cubicBezTo>
                  <a:cubicBezTo>
                    <a:pt x="1417567" y="38705"/>
                    <a:pt x="1369381" y="31140"/>
                    <a:pt x="1320805" y="29028"/>
                  </a:cubicBezTo>
                  <a:lnTo>
                    <a:pt x="711205" y="0"/>
                  </a:lnTo>
                  <a:cubicBezTo>
                    <a:pt x="478976" y="4838"/>
                    <a:pt x="246028" y="-4385"/>
                    <a:pt x="14519" y="14514"/>
                  </a:cubicBezTo>
                  <a:cubicBezTo>
                    <a:pt x="-730" y="15759"/>
                    <a:pt x="5" y="42758"/>
                    <a:pt x="5" y="58057"/>
                  </a:cubicBezTo>
                  <a:cubicBezTo>
                    <a:pt x="5" y="61867"/>
                    <a:pt x="17984" y="222433"/>
                    <a:pt x="29034" y="246743"/>
                  </a:cubicBezTo>
                  <a:cubicBezTo>
                    <a:pt x="43471" y="278504"/>
                    <a:pt x="87091" y="333828"/>
                    <a:pt x="87091" y="333828"/>
                  </a:cubicBezTo>
                  <a:cubicBezTo>
                    <a:pt x="91929" y="348342"/>
                    <a:pt x="97402" y="362660"/>
                    <a:pt x="101605" y="377371"/>
                  </a:cubicBezTo>
                  <a:cubicBezTo>
                    <a:pt x="107085" y="396551"/>
                    <a:pt x="108261" y="417093"/>
                    <a:pt x="116119" y="435428"/>
                  </a:cubicBezTo>
                  <a:cubicBezTo>
                    <a:pt x="122991" y="451462"/>
                    <a:pt x="135472" y="464457"/>
                    <a:pt x="145148" y="478971"/>
                  </a:cubicBezTo>
                  <a:lnTo>
                    <a:pt x="174177" y="566057"/>
                  </a:lnTo>
                  <a:cubicBezTo>
                    <a:pt x="179015" y="580571"/>
                    <a:pt x="184980" y="594757"/>
                    <a:pt x="188691" y="609600"/>
                  </a:cubicBezTo>
                  <a:lnTo>
                    <a:pt x="203205" y="667657"/>
                  </a:lnTo>
                  <a:cubicBezTo>
                    <a:pt x="187920" y="881648"/>
                    <a:pt x="179015" y="812799"/>
                    <a:pt x="174177" y="841828"/>
                  </a:cubicBezTo>
                  <a:close/>
                </a:path>
              </a:pathLst>
            </a:custGeom>
            <a:solidFill>
              <a:srgbClr val="0070C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335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wait for spring onion to grow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3"/>
          <a:stretch/>
        </p:blipFill>
        <p:spPr>
          <a:xfrm>
            <a:off x="0" y="2646948"/>
            <a:ext cx="6206560" cy="29290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518358" y="4111453"/>
            <a:ext cx="1124791" cy="665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60655" y="2699408"/>
            <a:ext cx="2231345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375" y="2767217"/>
            <a:ext cx="1838230" cy="274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3723">
            <a:off x="1181780" y="2467430"/>
            <a:ext cx="8924475" cy="1602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94" y="2979737"/>
            <a:ext cx="4534188" cy="36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grow a carrot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251" y="2969464"/>
            <a:ext cx="2531680" cy="2270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38" y="2772515"/>
            <a:ext cx="2743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grow lettuce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62" y="1987938"/>
            <a:ext cx="3262767" cy="37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48898" y="2960600"/>
            <a:ext cx="1456323" cy="2066885"/>
            <a:chOff x="10117346" y="3509442"/>
            <a:chExt cx="1456323" cy="2066885"/>
          </a:xfrm>
        </p:grpSpPr>
        <p:sp>
          <p:nvSpPr>
            <p:cNvPr id="12" name="TextBox 11"/>
            <p:cNvSpPr txBox="1"/>
            <p:nvPr/>
          </p:nvSpPr>
          <p:spPr>
            <a:xfrm>
              <a:off x="10117346" y="5206995"/>
              <a:ext cx="145632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water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7347" y="3509442"/>
              <a:ext cx="1456322" cy="169755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0570" y="3463937"/>
            <a:ext cx="1869897" cy="1116014"/>
            <a:chOff x="3779153" y="4460313"/>
            <a:chExt cx="1869897" cy="1116014"/>
          </a:xfrm>
        </p:grpSpPr>
        <p:sp>
          <p:nvSpPr>
            <p:cNvPr id="6" name="TextBox 5"/>
            <p:cNvSpPr txBox="1"/>
            <p:nvPr/>
          </p:nvSpPr>
          <p:spPr>
            <a:xfrm>
              <a:off x="3779153" y="5206995"/>
              <a:ext cx="1828800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Sharp knife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153" y="4460313"/>
              <a:ext cx="1869897" cy="74668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85960" y="3163565"/>
            <a:ext cx="1924349" cy="1639029"/>
            <a:chOff x="7771167" y="3149825"/>
            <a:chExt cx="1924349" cy="1639029"/>
          </a:xfrm>
        </p:grpSpPr>
        <p:sp>
          <p:nvSpPr>
            <p:cNvPr id="14" name="TextBox 13"/>
            <p:cNvSpPr txBox="1"/>
            <p:nvPr/>
          </p:nvSpPr>
          <p:spPr>
            <a:xfrm>
              <a:off x="7771167" y="4419522"/>
              <a:ext cx="1924349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chopping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599" y="3149825"/>
              <a:ext cx="1877415" cy="126969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113308" y="2960600"/>
            <a:ext cx="2033428" cy="2661952"/>
            <a:chOff x="7113308" y="2960600"/>
            <a:chExt cx="2033428" cy="2661952"/>
          </a:xfrm>
        </p:grpSpPr>
        <p:sp>
          <p:nvSpPr>
            <p:cNvPr id="5" name="TextBox 4"/>
            <p:cNvSpPr txBox="1"/>
            <p:nvPr/>
          </p:nvSpPr>
          <p:spPr>
            <a:xfrm>
              <a:off x="7259165" y="5253220"/>
              <a:ext cx="1741715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Comic Sans MS" panose="030F0702030302020204" pitchFamily="66" charset="0"/>
                </a:defRPr>
              </a:lvl1pPr>
            </a:lstStyle>
            <a:p>
              <a:r>
                <a:rPr lang="en-AU" dirty="0" smtClean="0"/>
                <a:t>lettuce</a:t>
              </a:r>
              <a:endParaRPr lang="en-AU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3308" y="2960600"/>
              <a:ext cx="2033428" cy="232391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601169" y="3513835"/>
            <a:ext cx="2100073" cy="1330460"/>
            <a:chOff x="6382823" y="3409747"/>
            <a:chExt cx="2100073" cy="1330460"/>
          </a:xfrm>
        </p:grpSpPr>
        <p:sp>
          <p:nvSpPr>
            <p:cNvPr id="24" name="TextBox 23"/>
            <p:cNvSpPr txBox="1"/>
            <p:nvPr/>
          </p:nvSpPr>
          <p:spPr>
            <a:xfrm>
              <a:off x="6382823" y="4370875"/>
              <a:ext cx="210007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containers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496" y="3409747"/>
              <a:ext cx="1990725" cy="903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9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cut root off lettuce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2612571" y="1853754"/>
            <a:ext cx="6031345" cy="4065209"/>
            <a:chOff x="3320723" y="1972734"/>
            <a:chExt cx="4844222" cy="3251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0723" y="2216728"/>
              <a:ext cx="4844222" cy="30074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823" r="89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435215">
              <a:off x="4643019" y="1760900"/>
              <a:ext cx="2965681" cy="3389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02" b="9145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100477">
              <a:off x="4353698" y="3345045"/>
              <a:ext cx="2607985" cy="1134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9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Lettuce root in container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78" y="3169650"/>
            <a:ext cx="5192271" cy="2355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701" y="3779957"/>
            <a:ext cx="3021414" cy="11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into container</a:t>
            </a:r>
            <a:endParaRPr lang="en-AU" dirty="0"/>
          </a:p>
        </p:txBody>
      </p:sp>
      <p:pic>
        <p:nvPicPr>
          <p:cNvPr id="10" name="Picture 9" descr="Image result for jug of w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2" b="93301" l="98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19079">
            <a:off x="7063247" y="1767960"/>
            <a:ext cx="3216851" cy="32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786420" y="5554397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/>
              <a:t>cover base of container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1521" y="3169650"/>
            <a:ext cx="5192271" cy="2355546"/>
            <a:chOff x="3151521" y="3169650"/>
            <a:chExt cx="5192271" cy="23555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1521" y="3169650"/>
              <a:ext cx="5192271" cy="23555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0244" y="3779957"/>
              <a:ext cx="3021414" cy="1186045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4238172" y="4339771"/>
              <a:ext cx="3149637" cy="812800"/>
            </a:xfrm>
            <a:custGeom>
              <a:avLst/>
              <a:gdLst>
                <a:gd name="connsiteX0" fmla="*/ 188685 w 3149637"/>
                <a:gd name="connsiteY0" fmla="*/ 464458 h 812800"/>
                <a:gd name="connsiteX1" fmla="*/ 188685 w 3149637"/>
                <a:gd name="connsiteY1" fmla="*/ 464458 h 812800"/>
                <a:gd name="connsiteX2" fmla="*/ 261257 w 3149637"/>
                <a:gd name="connsiteY2" fmla="*/ 580572 h 812800"/>
                <a:gd name="connsiteX3" fmla="*/ 406400 w 3149637"/>
                <a:gd name="connsiteY3" fmla="*/ 653143 h 812800"/>
                <a:gd name="connsiteX4" fmla="*/ 551542 w 3149637"/>
                <a:gd name="connsiteY4" fmla="*/ 711200 h 812800"/>
                <a:gd name="connsiteX5" fmla="*/ 595085 w 3149637"/>
                <a:gd name="connsiteY5" fmla="*/ 725715 h 812800"/>
                <a:gd name="connsiteX6" fmla="*/ 653142 w 3149637"/>
                <a:gd name="connsiteY6" fmla="*/ 754743 h 812800"/>
                <a:gd name="connsiteX7" fmla="*/ 769257 w 3149637"/>
                <a:gd name="connsiteY7" fmla="*/ 769258 h 812800"/>
                <a:gd name="connsiteX8" fmla="*/ 812800 w 3149637"/>
                <a:gd name="connsiteY8" fmla="*/ 783772 h 812800"/>
                <a:gd name="connsiteX9" fmla="*/ 914400 w 3149637"/>
                <a:gd name="connsiteY9" fmla="*/ 798286 h 812800"/>
                <a:gd name="connsiteX10" fmla="*/ 986971 w 3149637"/>
                <a:gd name="connsiteY10" fmla="*/ 812800 h 812800"/>
                <a:gd name="connsiteX11" fmla="*/ 2743200 w 3149637"/>
                <a:gd name="connsiteY11" fmla="*/ 798286 h 812800"/>
                <a:gd name="connsiteX12" fmla="*/ 2830285 w 3149637"/>
                <a:gd name="connsiteY12" fmla="*/ 769258 h 812800"/>
                <a:gd name="connsiteX13" fmla="*/ 2917371 w 3149637"/>
                <a:gd name="connsiteY13" fmla="*/ 711200 h 812800"/>
                <a:gd name="connsiteX14" fmla="*/ 3004457 w 3149637"/>
                <a:gd name="connsiteY14" fmla="*/ 638629 h 812800"/>
                <a:gd name="connsiteX15" fmla="*/ 3062514 w 3149637"/>
                <a:gd name="connsiteY15" fmla="*/ 551543 h 812800"/>
                <a:gd name="connsiteX16" fmla="*/ 3091542 w 3149637"/>
                <a:gd name="connsiteY16" fmla="*/ 508000 h 812800"/>
                <a:gd name="connsiteX17" fmla="*/ 3135085 w 3149637"/>
                <a:gd name="connsiteY17" fmla="*/ 478972 h 812800"/>
                <a:gd name="connsiteX18" fmla="*/ 3149600 w 3149637"/>
                <a:gd name="connsiteY18" fmla="*/ 420915 h 812800"/>
                <a:gd name="connsiteX19" fmla="*/ 3120571 w 3149637"/>
                <a:gd name="connsiteY19" fmla="*/ 87086 h 812800"/>
                <a:gd name="connsiteX20" fmla="*/ 3077028 w 3149637"/>
                <a:gd name="connsiteY20" fmla="*/ 58058 h 812800"/>
                <a:gd name="connsiteX21" fmla="*/ 2989942 w 3149637"/>
                <a:gd name="connsiteY21" fmla="*/ 29029 h 812800"/>
                <a:gd name="connsiteX22" fmla="*/ 2946400 w 3149637"/>
                <a:gd name="connsiteY22" fmla="*/ 14515 h 812800"/>
                <a:gd name="connsiteX23" fmla="*/ 2801257 w 3149637"/>
                <a:gd name="connsiteY23" fmla="*/ 0 h 812800"/>
                <a:gd name="connsiteX24" fmla="*/ 217714 w 3149637"/>
                <a:gd name="connsiteY24" fmla="*/ 14515 h 812800"/>
                <a:gd name="connsiteX25" fmla="*/ 159657 w 3149637"/>
                <a:gd name="connsiteY25" fmla="*/ 29029 h 812800"/>
                <a:gd name="connsiteX26" fmla="*/ 87085 w 3149637"/>
                <a:gd name="connsiteY26" fmla="*/ 43543 h 812800"/>
                <a:gd name="connsiteX27" fmla="*/ 0 w 3149637"/>
                <a:gd name="connsiteY27" fmla="*/ 58058 h 812800"/>
                <a:gd name="connsiteX28" fmla="*/ 0 w 3149637"/>
                <a:gd name="connsiteY28" fmla="*/ 58058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637" h="812800">
                  <a:moveTo>
                    <a:pt x="188685" y="464458"/>
                  </a:moveTo>
                  <a:lnTo>
                    <a:pt x="188685" y="464458"/>
                  </a:lnTo>
                  <a:cubicBezTo>
                    <a:pt x="212876" y="503163"/>
                    <a:pt x="230415" y="546926"/>
                    <a:pt x="261257" y="580572"/>
                  </a:cubicBezTo>
                  <a:cubicBezTo>
                    <a:pt x="312633" y="636618"/>
                    <a:pt x="344404" y="637645"/>
                    <a:pt x="406400" y="653143"/>
                  </a:cubicBezTo>
                  <a:cubicBezTo>
                    <a:pt x="497601" y="721544"/>
                    <a:pt x="428916" y="683949"/>
                    <a:pt x="551542" y="711200"/>
                  </a:cubicBezTo>
                  <a:cubicBezTo>
                    <a:pt x="566477" y="714519"/>
                    <a:pt x="581023" y="719688"/>
                    <a:pt x="595085" y="725715"/>
                  </a:cubicBezTo>
                  <a:cubicBezTo>
                    <a:pt x="614972" y="734238"/>
                    <a:pt x="632152" y="749495"/>
                    <a:pt x="653142" y="754743"/>
                  </a:cubicBezTo>
                  <a:cubicBezTo>
                    <a:pt x="690984" y="764203"/>
                    <a:pt x="730552" y="764420"/>
                    <a:pt x="769257" y="769258"/>
                  </a:cubicBezTo>
                  <a:cubicBezTo>
                    <a:pt x="783771" y="774096"/>
                    <a:pt x="797798" y="780772"/>
                    <a:pt x="812800" y="783772"/>
                  </a:cubicBezTo>
                  <a:cubicBezTo>
                    <a:pt x="846346" y="790481"/>
                    <a:pt x="880655" y="792662"/>
                    <a:pt x="914400" y="798286"/>
                  </a:cubicBezTo>
                  <a:cubicBezTo>
                    <a:pt x="938734" y="802342"/>
                    <a:pt x="962781" y="807962"/>
                    <a:pt x="986971" y="812800"/>
                  </a:cubicBezTo>
                  <a:lnTo>
                    <a:pt x="2743200" y="798286"/>
                  </a:lnTo>
                  <a:cubicBezTo>
                    <a:pt x="2773790" y="797563"/>
                    <a:pt x="2830285" y="769258"/>
                    <a:pt x="2830285" y="769258"/>
                  </a:cubicBezTo>
                  <a:cubicBezTo>
                    <a:pt x="2859314" y="749905"/>
                    <a:pt x="2892701" y="735869"/>
                    <a:pt x="2917371" y="711200"/>
                  </a:cubicBezTo>
                  <a:cubicBezTo>
                    <a:pt x="2973249" y="655323"/>
                    <a:pt x="2943835" y="679044"/>
                    <a:pt x="3004457" y="638629"/>
                  </a:cubicBezTo>
                  <a:lnTo>
                    <a:pt x="3062514" y="551543"/>
                  </a:lnTo>
                  <a:cubicBezTo>
                    <a:pt x="3072190" y="537029"/>
                    <a:pt x="3077028" y="517676"/>
                    <a:pt x="3091542" y="508000"/>
                  </a:cubicBezTo>
                  <a:lnTo>
                    <a:pt x="3135085" y="478972"/>
                  </a:lnTo>
                  <a:cubicBezTo>
                    <a:pt x="3139923" y="459620"/>
                    <a:pt x="3150338" y="440849"/>
                    <a:pt x="3149600" y="420915"/>
                  </a:cubicBezTo>
                  <a:cubicBezTo>
                    <a:pt x="3145466" y="309295"/>
                    <a:pt x="3142477" y="196613"/>
                    <a:pt x="3120571" y="87086"/>
                  </a:cubicBezTo>
                  <a:cubicBezTo>
                    <a:pt x="3117150" y="69981"/>
                    <a:pt x="3092968" y="65143"/>
                    <a:pt x="3077028" y="58058"/>
                  </a:cubicBezTo>
                  <a:cubicBezTo>
                    <a:pt x="3049066" y="45631"/>
                    <a:pt x="3018971" y="38705"/>
                    <a:pt x="2989942" y="29029"/>
                  </a:cubicBezTo>
                  <a:cubicBezTo>
                    <a:pt x="2975428" y="24191"/>
                    <a:pt x="2961623" y="16037"/>
                    <a:pt x="2946400" y="14515"/>
                  </a:cubicBezTo>
                  <a:lnTo>
                    <a:pt x="2801257" y="0"/>
                  </a:lnTo>
                  <a:lnTo>
                    <a:pt x="217714" y="14515"/>
                  </a:lnTo>
                  <a:cubicBezTo>
                    <a:pt x="197767" y="14734"/>
                    <a:pt x="179130" y="24702"/>
                    <a:pt x="159657" y="29029"/>
                  </a:cubicBezTo>
                  <a:cubicBezTo>
                    <a:pt x="135575" y="34380"/>
                    <a:pt x="111167" y="38191"/>
                    <a:pt x="87085" y="43543"/>
                  </a:cubicBezTo>
                  <a:cubicBezTo>
                    <a:pt x="11207" y="60405"/>
                    <a:pt x="53067" y="58058"/>
                    <a:pt x="0" y="58058"/>
                  </a:cubicBezTo>
                  <a:lnTo>
                    <a:pt x="0" y="58058"/>
                  </a:lnTo>
                </a:path>
              </a:pathLst>
            </a:custGeom>
            <a:solidFill>
              <a:srgbClr val="0070C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997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put on window sill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080084" y="1973178"/>
            <a:ext cx="6022870" cy="4555959"/>
            <a:chOff x="3091598" y="1787483"/>
            <a:chExt cx="6450684" cy="50705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037"/>
            <a:stretch/>
          </p:blipFill>
          <p:spPr>
            <a:xfrm>
              <a:off x="3498929" y="1787483"/>
              <a:ext cx="5860473" cy="4815395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091598" y="5403273"/>
              <a:ext cx="6450684" cy="756458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8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91598" y="6159731"/>
              <a:ext cx="6267804" cy="698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73714" y="4692026"/>
            <a:ext cx="2479502" cy="1018158"/>
            <a:chOff x="3151521" y="3169650"/>
            <a:chExt cx="5192271" cy="23555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1521" y="3169650"/>
              <a:ext cx="5192271" cy="23555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0244" y="3779957"/>
              <a:ext cx="3021414" cy="1186045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4238172" y="4339771"/>
              <a:ext cx="3149637" cy="812800"/>
            </a:xfrm>
            <a:custGeom>
              <a:avLst/>
              <a:gdLst>
                <a:gd name="connsiteX0" fmla="*/ 188685 w 3149637"/>
                <a:gd name="connsiteY0" fmla="*/ 464458 h 812800"/>
                <a:gd name="connsiteX1" fmla="*/ 188685 w 3149637"/>
                <a:gd name="connsiteY1" fmla="*/ 464458 h 812800"/>
                <a:gd name="connsiteX2" fmla="*/ 261257 w 3149637"/>
                <a:gd name="connsiteY2" fmla="*/ 580572 h 812800"/>
                <a:gd name="connsiteX3" fmla="*/ 406400 w 3149637"/>
                <a:gd name="connsiteY3" fmla="*/ 653143 h 812800"/>
                <a:gd name="connsiteX4" fmla="*/ 551542 w 3149637"/>
                <a:gd name="connsiteY4" fmla="*/ 711200 h 812800"/>
                <a:gd name="connsiteX5" fmla="*/ 595085 w 3149637"/>
                <a:gd name="connsiteY5" fmla="*/ 725715 h 812800"/>
                <a:gd name="connsiteX6" fmla="*/ 653142 w 3149637"/>
                <a:gd name="connsiteY6" fmla="*/ 754743 h 812800"/>
                <a:gd name="connsiteX7" fmla="*/ 769257 w 3149637"/>
                <a:gd name="connsiteY7" fmla="*/ 769258 h 812800"/>
                <a:gd name="connsiteX8" fmla="*/ 812800 w 3149637"/>
                <a:gd name="connsiteY8" fmla="*/ 783772 h 812800"/>
                <a:gd name="connsiteX9" fmla="*/ 914400 w 3149637"/>
                <a:gd name="connsiteY9" fmla="*/ 798286 h 812800"/>
                <a:gd name="connsiteX10" fmla="*/ 986971 w 3149637"/>
                <a:gd name="connsiteY10" fmla="*/ 812800 h 812800"/>
                <a:gd name="connsiteX11" fmla="*/ 2743200 w 3149637"/>
                <a:gd name="connsiteY11" fmla="*/ 798286 h 812800"/>
                <a:gd name="connsiteX12" fmla="*/ 2830285 w 3149637"/>
                <a:gd name="connsiteY12" fmla="*/ 769258 h 812800"/>
                <a:gd name="connsiteX13" fmla="*/ 2917371 w 3149637"/>
                <a:gd name="connsiteY13" fmla="*/ 711200 h 812800"/>
                <a:gd name="connsiteX14" fmla="*/ 3004457 w 3149637"/>
                <a:gd name="connsiteY14" fmla="*/ 638629 h 812800"/>
                <a:gd name="connsiteX15" fmla="*/ 3062514 w 3149637"/>
                <a:gd name="connsiteY15" fmla="*/ 551543 h 812800"/>
                <a:gd name="connsiteX16" fmla="*/ 3091542 w 3149637"/>
                <a:gd name="connsiteY16" fmla="*/ 508000 h 812800"/>
                <a:gd name="connsiteX17" fmla="*/ 3135085 w 3149637"/>
                <a:gd name="connsiteY17" fmla="*/ 478972 h 812800"/>
                <a:gd name="connsiteX18" fmla="*/ 3149600 w 3149637"/>
                <a:gd name="connsiteY18" fmla="*/ 420915 h 812800"/>
                <a:gd name="connsiteX19" fmla="*/ 3120571 w 3149637"/>
                <a:gd name="connsiteY19" fmla="*/ 87086 h 812800"/>
                <a:gd name="connsiteX20" fmla="*/ 3077028 w 3149637"/>
                <a:gd name="connsiteY20" fmla="*/ 58058 h 812800"/>
                <a:gd name="connsiteX21" fmla="*/ 2989942 w 3149637"/>
                <a:gd name="connsiteY21" fmla="*/ 29029 h 812800"/>
                <a:gd name="connsiteX22" fmla="*/ 2946400 w 3149637"/>
                <a:gd name="connsiteY22" fmla="*/ 14515 h 812800"/>
                <a:gd name="connsiteX23" fmla="*/ 2801257 w 3149637"/>
                <a:gd name="connsiteY23" fmla="*/ 0 h 812800"/>
                <a:gd name="connsiteX24" fmla="*/ 217714 w 3149637"/>
                <a:gd name="connsiteY24" fmla="*/ 14515 h 812800"/>
                <a:gd name="connsiteX25" fmla="*/ 159657 w 3149637"/>
                <a:gd name="connsiteY25" fmla="*/ 29029 h 812800"/>
                <a:gd name="connsiteX26" fmla="*/ 87085 w 3149637"/>
                <a:gd name="connsiteY26" fmla="*/ 43543 h 812800"/>
                <a:gd name="connsiteX27" fmla="*/ 0 w 3149637"/>
                <a:gd name="connsiteY27" fmla="*/ 58058 h 812800"/>
                <a:gd name="connsiteX28" fmla="*/ 0 w 3149637"/>
                <a:gd name="connsiteY28" fmla="*/ 58058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637" h="812800">
                  <a:moveTo>
                    <a:pt x="188685" y="464458"/>
                  </a:moveTo>
                  <a:lnTo>
                    <a:pt x="188685" y="464458"/>
                  </a:lnTo>
                  <a:cubicBezTo>
                    <a:pt x="212876" y="503163"/>
                    <a:pt x="230415" y="546926"/>
                    <a:pt x="261257" y="580572"/>
                  </a:cubicBezTo>
                  <a:cubicBezTo>
                    <a:pt x="312633" y="636618"/>
                    <a:pt x="344404" y="637645"/>
                    <a:pt x="406400" y="653143"/>
                  </a:cubicBezTo>
                  <a:cubicBezTo>
                    <a:pt x="497601" y="721544"/>
                    <a:pt x="428916" y="683949"/>
                    <a:pt x="551542" y="711200"/>
                  </a:cubicBezTo>
                  <a:cubicBezTo>
                    <a:pt x="566477" y="714519"/>
                    <a:pt x="581023" y="719688"/>
                    <a:pt x="595085" y="725715"/>
                  </a:cubicBezTo>
                  <a:cubicBezTo>
                    <a:pt x="614972" y="734238"/>
                    <a:pt x="632152" y="749495"/>
                    <a:pt x="653142" y="754743"/>
                  </a:cubicBezTo>
                  <a:cubicBezTo>
                    <a:pt x="690984" y="764203"/>
                    <a:pt x="730552" y="764420"/>
                    <a:pt x="769257" y="769258"/>
                  </a:cubicBezTo>
                  <a:cubicBezTo>
                    <a:pt x="783771" y="774096"/>
                    <a:pt x="797798" y="780772"/>
                    <a:pt x="812800" y="783772"/>
                  </a:cubicBezTo>
                  <a:cubicBezTo>
                    <a:pt x="846346" y="790481"/>
                    <a:pt x="880655" y="792662"/>
                    <a:pt x="914400" y="798286"/>
                  </a:cubicBezTo>
                  <a:cubicBezTo>
                    <a:pt x="938734" y="802342"/>
                    <a:pt x="962781" y="807962"/>
                    <a:pt x="986971" y="812800"/>
                  </a:cubicBezTo>
                  <a:lnTo>
                    <a:pt x="2743200" y="798286"/>
                  </a:lnTo>
                  <a:cubicBezTo>
                    <a:pt x="2773790" y="797563"/>
                    <a:pt x="2830285" y="769258"/>
                    <a:pt x="2830285" y="769258"/>
                  </a:cubicBezTo>
                  <a:cubicBezTo>
                    <a:pt x="2859314" y="749905"/>
                    <a:pt x="2892701" y="735869"/>
                    <a:pt x="2917371" y="711200"/>
                  </a:cubicBezTo>
                  <a:cubicBezTo>
                    <a:pt x="2973249" y="655323"/>
                    <a:pt x="2943835" y="679044"/>
                    <a:pt x="3004457" y="638629"/>
                  </a:cubicBezTo>
                  <a:lnTo>
                    <a:pt x="3062514" y="551543"/>
                  </a:lnTo>
                  <a:cubicBezTo>
                    <a:pt x="3072190" y="537029"/>
                    <a:pt x="3077028" y="517676"/>
                    <a:pt x="3091542" y="508000"/>
                  </a:cubicBezTo>
                  <a:lnTo>
                    <a:pt x="3135085" y="478972"/>
                  </a:lnTo>
                  <a:cubicBezTo>
                    <a:pt x="3139923" y="459620"/>
                    <a:pt x="3150338" y="440849"/>
                    <a:pt x="3149600" y="420915"/>
                  </a:cubicBezTo>
                  <a:cubicBezTo>
                    <a:pt x="3145466" y="309295"/>
                    <a:pt x="3142477" y="196613"/>
                    <a:pt x="3120571" y="87086"/>
                  </a:cubicBezTo>
                  <a:cubicBezTo>
                    <a:pt x="3117150" y="69981"/>
                    <a:pt x="3092968" y="65143"/>
                    <a:pt x="3077028" y="58058"/>
                  </a:cubicBezTo>
                  <a:cubicBezTo>
                    <a:pt x="3049066" y="45631"/>
                    <a:pt x="3018971" y="38705"/>
                    <a:pt x="2989942" y="29029"/>
                  </a:cubicBezTo>
                  <a:cubicBezTo>
                    <a:pt x="2975428" y="24191"/>
                    <a:pt x="2961623" y="16037"/>
                    <a:pt x="2946400" y="14515"/>
                  </a:cubicBezTo>
                  <a:lnTo>
                    <a:pt x="2801257" y="0"/>
                  </a:lnTo>
                  <a:lnTo>
                    <a:pt x="217714" y="14515"/>
                  </a:lnTo>
                  <a:cubicBezTo>
                    <a:pt x="197767" y="14734"/>
                    <a:pt x="179130" y="24702"/>
                    <a:pt x="159657" y="29029"/>
                  </a:cubicBezTo>
                  <a:cubicBezTo>
                    <a:pt x="135575" y="34380"/>
                    <a:pt x="111167" y="38191"/>
                    <a:pt x="87085" y="43543"/>
                  </a:cubicBezTo>
                  <a:cubicBezTo>
                    <a:pt x="11207" y="60405"/>
                    <a:pt x="53067" y="58058"/>
                    <a:pt x="0" y="58058"/>
                  </a:cubicBezTo>
                  <a:lnTo>
                    <a:pt x="0" y="58058"/>
                  </a:lnTo>
                </a:path>
              </a:pathLst>
            </a:custGeom>
            <a:solidFill>
              <a:srgbClr val="0070C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52701" y="4856648"/>
            <a:ext cx="2479502" cy="1018158"/>
            <a:chOff x="3151521" y="3169650"/>
            <a:chExt cx="5192271" cy="235554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1521" y="3169650"/>
              <a:ext cx="5192271" cy="23555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0244" y="3779957"/>
              <a:ext cx="3021414" cy="1186045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4238172" y="4339771"/>
              <a:ext cx="3149637" cy="812800"/>
            </a:xfrm>
            <a:custGeom>
              <a:avLst/>
              <a:gdLst>
                <a:gd name="connsiteX0" fmla="*/ 188685 w 3149637"/>
                <a:gd name="connsiteY0" fmla="*/ 464458 h 812800"/>
                <a:gd name="connsiteX1" fmla="*/ 188685 w 3149637"/>
                <a:gd name="connsiteY1" fmla="*/ 464458 h 812800"/>
                <a:gd name="connsiteX2" fmla="*/ 261257 w 3149637"/>
                <a:gd name="connsiteY2" fmla="*/ 580572 h 812800"/>
                <a:gd name="connsiteX3" fmla="*/ 406400 w 3149637"/>
                <a:gd name="connsiteY3" fmla="*/ 653143 h 812800"/>
                <a:gd name="connsiteX4" fmla="*/ 551542 w 3149637"/>
                <a:gd name="connsiteY4" fmla="*/ 711200 h 812800"/>
                <a:gd name="connsiteX5" fmla="*/ 595085 w 3149637"/>
                <a:gd name="connsiteY5" fmla="*/ 725715 h 812800"/>
                <a:gd name="connsiteX6" fmla="*/ 653142 w 3149637"/>
                <a:gd name="connsiteY6" fmla="*/ 754743 h 812800"/>
                <a:gd name="connsiteX7" fmla="*/ 769257 w 3149637"/>
                <a:gd name="connsiteY7" fmla="*/ 769258 h 812800"/>
                <a:gd name="connsiteX8" fmla="*/ 812800 w 3149637"/>
                <a:gd name="connsiteY8" fmla="*/ 783772 h 812800"/>
                <a:gd name="connsiteX9" fmla="*/ 914400 w 3149637"/>
                <a:gd name="connsiteY9" fmla="*/ 798286 h 812800"/>
                <a:gd name="connsiteX10" fmla="*/ 986971 w 3149637"/>
                <a:gd name="connsiteY10" fmla="*/ 812800 h 812800"/>
                <a:gd name="connsiteX11" fmla="*/ 2743200 w 3149637"/>
                <a:gd name="connsiteY11" fmla="*/ 798286 h 812800"/>
                <a:gd name="connsiteX12" fmla="*/ 2830285 w 3149637"/>
                <a:gd name="connsiteY12" fmla="*/ 769258 h 812800"/>
                <a:gd name="connsiteX13" fmla="*/ 2917371 w 3149637"/>
                <a:gd name="connsiteY13" fmla="*/ 711200 h 812800"/>
                <a:gd name="connsiteX14" fmla="*/ 3004457 w 3149637"/>
                <a:gd name="connsiteY14" fmla="*/ 638629 h 812800"/>
                <a:gd name="connsiteX15" fmla="*/ 3062514 w 3149637"/>
                <a:gd name="connsiteY15" fmla="*/ 551543 h 812800"/>
                <a:gd name="connsiteX16" fmla="*/ 3091542 w 3149637"/>
                <a:gd name="connsiteY16" fmla="*/ 508000 h 812800"/>
                <a:gd name="connsiteX17" fmla="*/ 3135085 w 3149637"/>
                <a:gd name="connsiteY17" fmla="*/ 478972 h 812800"/>
                <a:gd name="connsiteX18" fmla="*/ 3149600 w 3149637"/>
                <a:gd name="connsiteY18" fmla="*/ 420915 h 812800"/>
                <a:gd name="connsiteX19" fmla="*/ 3120571 w 3149637"/>
                <a:gd name="connsiteY19" fmla="*/ 87086 h 812800"/>
                <a:gd name="connsiteX20" fmla="*/ 3077028 w 3149637"/>
                <a:gd name="connsiteY20" fmla="*/ 58058 h 812800"/>
                <a:gd name="connsiteX21" fmla="*/ 2989942 w 3149637"/>
                <a:gd name="connsiteY21" fmla="*/ 29029 h 812800"/>
                <a:gd name="connsiteX22" fmla="*/ 2946400 w 3149637"/>
                <a:gd name="connsiteY22" fmla="*/ 14515 h 812800"/>
                <a:gd name="connsiteX23" fmla="*/ 2801257 w 3149637"/>
                <a:gd name="connsiteY23" fmla="*/ 0 h 812800"/>
                <a:gd name="connsiteX24" fmla="*/ 217714 w 3149637"/>
                <a:gd name="connsiteY24" fmla="*/ 14515 h 812800"/>
                <a:gd name="connsiteX25" fmla="*/ 159657 w 3149637"/>
                <a:gd name="connsiteY25" fmla="*/ 29029 h 812800"/>
                <a:gd name="connsiteX26" fmla="*/ 87085 w 3149637"/>
                <a:gd name="connsiteY26" fmla="*/ 43543 h 812800"/>
                <a:gd name="connsiteX27" fmla="*/ 0 w 3149637"/>
                <a:gd name="connsiteY27" fmla="*/ 58058 h 812800"/>
                <a:gd name="connsiteX28" fmla="*/ 0 w 3149637"/>
                <a:gd name="connsiteY28" fmla="*/ 58058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637" h="812800">
                  <a:moveTo>
                    <a:pt x="188685" y="464458"/>
                  </a:moveTo>
                  <a:lnTo>
                    <a:pt x="188685" y="464458"/>
                  </a:lnTo>
                  <a:cubicBezTo>
                    <a:pt x="212876" y="503163"/>
                    <a:pt x="230415" y="546926"/>
                    <a:pt x="261257" y="580572"/>
                  </a:cubicBezTo>
                  <a:cubicBezTo>
                    <a:pt x="312633" y="636618"/>
                    <a:pt x="344404" y="637645"/>
                    <a:pt x="406400" y="653143"/>
                  </a:cubicBezTo>
                  <a:cubicBezTo>
                    <a:pt x="497601" y="721544"/>
                    <a:pt x="428916" y="683949"/>
                    <a:pt x="551542" y="711200"/>
                  </a:cubicBezTo>
                  <a:cubicBezTo>
                    <a:pt x="566477" y="714519"/>
                    <a:pt x="581023" y="719688"/>
                    <a:pt x="595085" y="725715"/>
                  </a:cubicBezTo>
                  <a:cubicBezTo>
                    <a:pt x="614972" y="734238"/>
                    <a:pt x="632152" y="749495"/>
                    <a:pt x="653142" y="754743"/>
                  </a:cubicBezTo>
                  <a:cubicBezTo>
                    <a:pt x="690984" y="764203"/>
                    <a:pt x="730552" y="764420"/>
                    <a:pt x="769257" y="769258"/>
                  </a:cubicBezTo>
                  <a:cubicBezTo>
                    <a:pt x="783771" y="774096"/>
                    <a:pt x="797798" y="780772"/>
                    <a:pt x="812800" y="783772"/>
                  </a:cubicBezTo>
                  <a:cubicBezTo>
                    <a:pt x="846346" y="790481"/>
                    <a:pt x="880655" y="792662"/>
                    <a:pt x="914400" y="798286"/>
                  </a:cubicBezTo>
                  <a:cubicBezTo>
                    <a:pt x="938734" y="802342"/>
                    <a:pt x="962781" y="807962"/>
                    <a:pt x="986971" y="812800"/>
                  </a:cubicBezTo>
                  <a:lnTo>
                    <a:pt x="2743200" y="798286"/>
                  </a:lnTo>
                  <a:cubicBezTo>
                    <a:pt x="2773790" y="797563"/>
                    <a:pt x="2830285" y="769258"/>
                    <a:pt x="2830285" y="769258"/>
                  </a:cubicBezTo>
                  <a:cubicBezTo>
                    <a:pt x="2859314" y="749905"/>
                    <a:pt x="2892701" y="735869"/>
                    <a:pt x="2917371" y="711200"/>
                  </a:cubicBezTo>
                  <a:cubicBezTo>
                    <a:pt x="2973249" y="655323"/>
                    <a:pt x="2943835" y="679044"/>
                    <a:pt x="3004457" y="638629"/>
                  </a:cubicBezTo>
                  <a:lnTo>
                    <a:pt x="3062514" y="551543"/>
                  </a:lnTo>
                  <a:cubicBezTo>
                    <a:pt x="3072190" y="537029"/>
                    <a:pt x="3077028" y="517676"/>
                    <a:pt x="3091542" y="508000"/>
                  </a:cubicBezTo>
                  <a:lnTo>
                    <a:pt x="3135085" y="478972"/>
                  </a:lnTo>
                  <a:cubicBezTo>
                    <a:pt x="3139923" y="459620"/>
                    <a:pt x="3150338" y="440849"/>
                    <a:pt x="3149600" y="420915"/>
                  </a:cubicBezTo>
                  <a:cubicBezTo>
                    <a:pt x="3145466" y="309295"/>
                    <a:pt x="3142477" y="196613"/>
                    <a:pt x="3120571" y="87086"/>
                  </a:cubicBezTo>
                  <a:cubicBezTo>
                    <a:pt x="3117150" y="69981"/>
                    <a:pt x="3092968" y="65143"/>
                    <a:pt x="3077028" y="58058"/>
                  </a:cubicBezTo>
                  <a:cubicBezTo>
                    <a:pt x="3049066" y="45631"/>
                    <a:pt x="3018971" y="38705"/>
                    <a:pt x="2989942" y="29029"/>
                  </a:cubicBezTo>
                  <a:cubicBezTo>
                    <a:pt x="2975428" y="24191"/>
                    <a:pt x="2961623" y="16037"/>
                    <a:pt x="2946400" y="14515"/>
                  </a:cubicBezTo>
                  <a:lnTo>
                    <a:pt x="2801257" y="0"/>
                  </a:lnTo>
                  <a:lnTo>
                    <a:pt x="217714" y="14515"/>
                  </a:lnTo>
                  <a:cubicBezTo>
                    <a:pt x="197767" y="14734"/>
                    <a:pt x="179130" y="24702"/>
                    <a:pt x="159657" y="29029"/>
                  </a:cubicBezTo>
                  <a:cubicBezTo>
                    <a:pt x="135575" y="34380"/>
                    <a:pt x="111167" y="38191"/>
                    <a:pt x="87085" y="43543"/>
                  </a:cubicBezTo>
                  <a:cubicBezTo>
                    <a:pt x="11207" y="60405"/>
                    <a:pt x="53067" y="58058"/>
                    <a:pt x="0" y="58058"/>
                  </a:cubicBezTo>
                  <a:lnTo>
                    <a:pt x="0" y="58058"/>
                  </a:lnTo>
                </a:path>
              </a:pathLst>
            </a:custGeom>
            <a:solidFill>
              <a:srgbClr val="0070C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223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Every 3 days spray with water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262" y="2021547"/>
            <a:ext cx="5077212" cy="4181475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>
          <a:xfrm>
            <a:off x="1649798" y="3528066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3596206" y="3567771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1649798" y="3983453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3596206" y="4023158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60926" y="4434140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607334" y="4473845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1643407" y="4944959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3589815" y="4984664"/>
            <a:ext cx="798468" cy="658866"/>
          </a:xfrm>
          <a:prstGeom prst="donut">
            <a:avLst>
              <a:gd name="adj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18627" y="3099546"/>
            <a:ext cx="4833257" cy="2426679"/>
            <a:chOff x="3151521" y="3169650"/>
            <a:chExt cx="5192271" cy="235554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1521" y="3169650"/>
              <a:ext cx="5192271" cy="23555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0244" y="3779957"/>
              <a:ext cx="3021414" cy="1186045"/>
            </a:xfrm>
            <a:prstGeom prst="rect">
              <a:avLst/>
            </a:prstGeom>
          </p:spPr>
        </p:pic>
        <p:sp>
          <p:nvSpPr>
            <p:cNvPr id="51" name="Freeform 50"/>
            <p:cNvSpPr/>
            <p:nvPr/>
          </p:nvSpPr>
          <p:spPr>
            <a:xfrm>
              <a:off x="4238172" y="4339771"/>
              <a:ext cx="3149637" cy="812800"/>
            </a:xfrm>
            <a:custGeom>
              <a:avLst/>
              <a:gdLst>
                <a:gd name="connsiteX0" fmla="*/ 188685 w 3149637"/>
                <a:gd name="connsiteY0" fmla="*/ 464458 h 812800"/>
                <a:gd name="connsiteX1" fmla="*/ 188685 w 3149637"/>
                <a:gd name="connsiteY1" fmla="*/ 464458 h 812800"/>
                <a:gd name="connsiteX2" fmla="*/ 261257 w 3149637"/>
                <a:gd name="connsiteY2" fmla="*/ 580572 h 812800"/>
                <a:gd name="connsiteX3" fmla="*/ 406400 w 3149637"/>
                <a:gd name="connsiteY3" fmla="*/ 653143 h 812800"/>
                <a:gd name="connsiteX4" fmla="*/ 551542 w 3149637"/>
                <a:gd name="connsiteY4" fmla="*/ 711200 h 812800"/>
                <a:gd name="connsiteX5" fmla="*/ 595085 w 3149637"/>
                <a:gd name="connsiteY5" fmla="*/ 725715 h 812800"/>
                <a:gd name="connsiteX6" fmla="*/ 653142 w 3149637"/>
                <a:gd name="connsiteY6" fmla="*/ 754743 h 812800"/>
                <a:gd name="connsiteX7" fmla="*/ 769257 w 3149637"/>
                <a:gd name="connsiteY7" fmla="*/ 769258 h 812800"/>
                <a:gd name="connsiteX8" fmla="*/ 812800 w 3149637"/>
                <a:gd name="connsiteY8" fmla="*/ 783772 h 812800"/>
                <a:gd name="connsiteX9" fmla="*/ 914400 w 3149637"/>
                <a:gd name="connsiteY9" fmla="*/ 798286 h 812800"/>
                <a:gd name="connsiteX10" fmla="*/ 986971 w 3149637"/>
                <a:gd name="connsiteY10" fmla="*/ 812800 h 812800"/>
                <a:gd name="connsiteX11" fmla="*/ 2743200 w 3149637"/>
                <a:gd name="connsiteY11" fmla="*/ 798286 h 812800"/>
                <a:gd name="connsiteX12" fmla="*/ 2830285 w 3149637"/>
                <a:gd name="connsiteY12" fmla="*/ 769258 h 812800"/>
                <a:gd name="connsiteX13" fmla="*/ 2917371 w 3149637"/>
                <a:gd name="connsiteY13" fmla="*/ 711200 h 812800"/>
                <a:gd name="connsiteX14" fmla="*/ 3004457 w 3149637"/>
                <a:gd name="connsiteY14" fmla="*/ 638629 h 812800"/>
                <a:gd name="connsiteX15" fmla="*/ 3062514 w 3149637"/>
                <a:gd name="connsiteY15" fmla="*/ 551543 h 812800"/>
                <a:gd name="connsiteX16" fmla="*/ 3091542 w 3149637"/>
                <a:gd name="connsiteY16" fmla="*/ 508000 h 812800"/>
                <a:gd name="connsiteX17" fmla="*/ 3135085 w 3149637"/>
                <a:gd name="connsiteY17" fmla="*/ 478972 h 812800"/>
                <a:gd name="connsiteX18" fmla="*/ 3149600 w 3149637"/>
                <a:gd name="connsiteY18" fmla="*/ 420915 h 812800"/>
                <a:gd name="connsiteX19" fmla="*/ 3120571 w 3149637"/>
                <a:gd name="connsiteY19" fmla="*/ 87086 h 812800"/>
                <a:gd name="connsiteX20" fmla="*/ 3077028 w 3149637"/>
                <a:gd name="connsiteY20" fmla="*/ 58058 h 812800"/>
                <a:gd name="connsiteX21" fmla="*/ 2989942 w 3149637"/>
                <a:gd name="connsiteY21" fmla="*/ 29029 h 812800"/>
                <a:gd name="connsiteX22" fmla="*/ 2946400 w 3149637"/>
                <a:gd name="connsiteY22" fmla="*/ 14515 h 812800"/>
                <a:gd name="connsiteX23" fmla="*/ 2801257 w 3149637"/>
                <a:gd name="connsiteY23" fmla="*/ 0 h 812800"/>
                <a:gd name="connsiteX24" fmla="*/ 217714 w 3149637"/>
                <a:gd name="connsiteY24" fmla="*/ 14515 h 812800"/>
                <a:gd name="connsiteX25" fmla="*/ 159657 w 3149637"/>
                <a:gd name="connsiteY25" fmla="*/ 29029 h 812800"/>
                <a:gd name="connsiteX26" fmla="*/ 87085 w 3149637"/>
                <a:gd name="connsiteY26" fmla="*/ 43543 h 812800"/>
                <a:gd name="connsiteX27" fmla="*/ 0 w 3149637"/>
                <a:gd name="connsiteY27" fmla="*/ 58058 h 812800"/>
                <a:gd name="connsiteX28" fmla="*/ 0 w 3149637"/>
                <a:gd name="connsiteY28" fmla="*/ 58058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637" h="812800">
                  <a:moveTo>
                    <a:pt x="188685" y="464458"/>
                  </a:moveTo>
                  <a:lnTo>
                    <a:pt x="188685" y="464458"/>
                  </a:lnTo>
                  <a:cubicBezTo>
                    <a:pt x="212876" y="503163"/>
                    <a:pt x="230415" y="546926"/>
                    <a:pt x="261257" y="580572"/>
                  </a:cubicBezTo>
                  <a:cubicBezTo>
                    <a:pt x="312633" y="636618"/>
                    <a:pt x="344404" y="637645"/>
                    <a:pt x="406400" y="653143"/>
                  </a:cubicBezTo>
                  <a:cubicBezTo>
                    <a:pt x="497601" y="721544"/>
                    <a:pt x="428916" y="683949"/>
                    <a:pt x="551542" y="711200"/>
                  </a:cubicBezTo>
                  <a:cubicBezTo>
                    <a:pt x="566477" y="714519"/>
                    <a:pt x="581023" y="719688"/>
                    <a:pt x="595085" y="725715"/>
                  </a:cubicBezTo>
                  <a:cubicBezTo>
                    <a:pt x="614972" y="734238"/>
                    <a:pt x="632152" y="749495"/>
                    <a:pt x="653142" y="754743"/>
                  </a:cubicBezTo>
                  <a:cubicBezTo>
                    <a:pt x="690984" y="764203"/>
                    <a:pt x="730552" y="764420"/>
                    <a:pt x="769257" y="769258"/>
                  </a:cubicBezTo>
                  <a:cubicBezTo>
                    <a:pt x="783771" y="774096"/>
                    <a:pt x="797798" y="780772"/>
                    <a:pt x="812800" y="783772"/>
                  </a:cubicBezTo>
                  <a:cubicBezTo>
                    <a:pt x="846346" y="790481"/>
                    <a:pt x="880655" y="792662"/>
                    <a:pt x="914400" y="798286"/>
                  </a:cubicBezTo>
                  <a:cubicBezTo>
                    <a:pt x="938734" y="802342"/>
                    <a:pt x="962781" y="807962"/>
                    <a:pt x="986971" y="812800"/>
                  </a:cubicBezTo>
                  <a:lnTo>
                    <a:pt x="2743200" y="798286"/>
                  </a:lnTo>
                  <a:cubicBezTo>
                    <a:pt x="2773790" y="797563"/>
                    <a:pt x="2830285" y="769258"/>
                    <a:pt x="2830285" y="769258"/>
                  </a:cubicBezTo>
                  <a:cubicBezTo>
                    <a:pt x="2859314" y="749905"/>
                    <a:pt x="2892701" y="735869"/>
                    <a:pt x="2917371" y="711200"/>
                  </a:cubicBezTo>
                  <a:cubicBezTo>
                    <a:pt x="2973249" y="655323"/>
                    <a:pt x="2943835" y="679044"/>
                    <a:pt x="3004457" y="638629"/>
                  </a:cubicBezTo>
                  <a:lnTo>
                    <a:pt x="3062514" y="551543"/>
                  </a:lnTo>
                  <a:cubicBezTo>
                    <a:pt x="3072190" y="537029"/>
                    <a:pt x="3077028" y="517676"/>
                    <a:pt x="3091542" y="508000"/>
                  </a:cubicBezTo>
                  <a:lnTo>
                    <a:pt x="3135085" y="478972"/>
                  </a:lnTo>
                  <a:cubicBezTo>
                    <a:pt x="3139923" y="459620"/>
                    <a:pt x="3150338" y="440849"/>
                    <a:pt x="3149600" y="420915"/>
                  </a:cubicBezTo>
                  <a:cubicBezTo>
                    <a:pt x="3145466" y="309295"/>
                    <a:pt x="3142477" y="196613"/>
                    <a:pt x="3120571" y="87086"/>
                  </a:cubicBezTo>
                  <a:cubicBezTo>
                    <a:pt x="3117150" y="69981"/>
                    <a:pt x="3092968" y="65143"/>
                    <a:pt x="3077028" y="58058"/>
                  </a:cubicBezTo>
                  <a:cubicBezTo>
                    <a:pt x="3049066" y="45631"/>
                    <a:pt x="3018971" y="38705"/>
                    <a:pt x="2989942" y="29029"/>
                  </a:cubicBezTo>
                  <a:cubicBezTo>
                    <a:pt x="2975428" y="24191"/>
                    <a:pt x="2961623" y="16037"/>
                    <a:pt x="2946400" y="14515"/>
                  </a:cubicBezTo>
                  <a:lnTo>
                    <a:pt x="2801257" y="0"/>
                  </a:lnTo>
                  <a:lnTo>
                    <a:pt x="217714" y="14515"/>
                  </a:lnTo>
                  <a:cubicBezTo>
                    <a:pt x="197767" y="14734"/>
                    <a:pt x="179130" y="24702"/>
                    <a:pt x="159657" y="29029"/>
                  </a:cubicBezTo>
                  <a:cubicBezTo>
                    <a:pt x="135575" y="34380"/>
                    <a:pt x="111167" y="38191"/>
                    <a:pt x="87085" y="43543"/>
                  </a:cubicBezTo>
                  <a:cubicBezTo>
                    <a:pt x="11207" y="60405"/>
                    <a:pt x="53067" y="58058"/>
                    <a:pt x="0" y="58058"/>
                  </a:cubicBezTo>
                  <a:lnTo>
                    <a:pt x="0" y="58058"/>
                  </a:lnTo>
                </a:path>
              </a:pathLst>
            </a:custGeom>
            <a:solidFill>
              <a:srgbClr val="0070C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277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9526" y="3169116"/>
            <a:ext cx="2154598" cy="26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wait for lettuce to grow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3"/>
          <a:stretch/>
        </p:blipFill>
        <p:spPr>
          <a:xfrm>
            <a:off x="0" y="2646948"/>
            <a:ext cx="6206560" cy="2929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688" y="2158823"/>
            <a:ext cx="2353825" cy="34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119" y="2045995"/>
            <a:ext cx="3262767" cy="3728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94" y="2979737"/>
            <a:ext cx="4534188" cy="36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 need: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389974" y="2773330"/>
            <a:ext cx="2014862" cy="2175953"/>
            <a:chOff x="833796" y="2321580"/>
            <a:chExt cx="2014862" cy="2175953"/>
          </a:xfrm>
        </p:grpSpPr>
        <p:sp>
          <p:nvSpPr>
            <p:cNvPr id="5" name="TextBox 4"/>
            <p:cNvSpPr txBox="1"/>
            <p:nvPr/>
          </p:nvSpPr>
          <p:spPr>
            <a:xfrm>
              <a:off x="833796" y="4128201"/>
              <a:ext cx="2014862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Comic Sans MS" panose="030F0702030302020204" pitchFamily="66" charset="0"/>
                </a:defRPr>
              </a:lvl1pPr>
            </a:lstStyle>
            <a:p>
              <a:r>
                <a:rPr lang="en-AU" dirty="0" smtClean="0"/>
                <a:t>carrots</a:t>
              </a:r>
              <a:endParaRPr lang="en-AU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797" y="2321580"/>
              <a:ext cx="2014861" cy="180662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270923" y="2882398"/>
            <a:ext cx="1456323" cy="2066885"/>
            <a:chOff x="10117346" y="3509442"/>
            <a:chExt cx="1456323" cy="2066885"/>
          </a:xfrm>
        </p:grpSpPr>
        <p:sp>
          <p:nvSpPr>
            <p:cNvPr id="12" name="TextBox 11"/>
            <p:cNvSpPr txBox="1"/>
            <p:nvPr/>
          </p:nvSpPr>
          <p:spPr>
            <a:xfrm>
              <a:off x="10117346" y="5206995"/>
              <a:ext cx="145632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water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17347" y="3509442"/>
              <a:ext cx="1456322" cy="169755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000140" y="3273728"/>
            <a:ext cx="2100073" cy="1330460"/>
            <a:chOff x="6382823" y="3409747"/>
            <a:chExt cx="2100073" cy="1330460"/>
          </a:xfrm>
        </p:grpSpPr>
        <p:sp>
          <p:nvSpPr>
            <p:cNvPr id="11" name="TextBox 10"/>
            <p:cNvSpPr txBox="1"/>
            <p:nvPr/>
          </p:nvSpPr>
          <p:spPr>
            <a:xfrm>
              <a:off x="6382823" y="4370875"/>
              <a:ext cx="2100073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containers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7496" y="3409747"/>
              <a:ext cx="1990725" cy="90312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788088" y="3452875"/>
            <a:ext cx="1869897" cy="1116014"/>
            <a:chOff x="3779153" y="4460313"/>
            <a:chExt cx="1869897" cy="1116014"/>
          </a:xfrm>
        </p:grpSpPr>
        <p:sp>
          <p:nvSpPr>
            <p:cNvPr id="6" name="TextBox 5"/>
            <p:cNvSpPr txBox="1"/>
            <p:nvPr/>
          </p:nvSpPr>
          <p:spPr>
            <a:xfrm>
              <a:off x="3779153" y="5206995"/>
              <a:ext cx="1828800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Sharp knife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153" y="4460313"/>
              <a:ext cx="1869897" cy="74668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771167" y="3149825"/>
            <a:ext cx="1924349" cy="1639029"/>
            <a:chOff x="7771167" y="3149825"/>
            <a:chExt cx="1924349" cy="1639029"/>
          </a:xfrm>
        </p:grpSpPr>
        <p:sp>
          <p:nvSpPr>
            <p:cNvPr id="14" name="TextBox 13"/>
            <p:cNvSpPr txBox="1"/>
            <p:nvPr/>
          </p:nvSpPr>
          <p:spPr>
            <a:xfrm>
              <a:off x="7771167" y="4419522"/>
              <a:ext cx="1924349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chopping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7599" y="3149825"/>
              <a:ext cx="1877415" cy="1269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0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cut top off carrot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3320723" y="2216728"/>
            <a:ext cx="4844222" cy="3007490"/>
            <a:chOff x="3320723" y="2787448"/>
            <a:chExt cx="3603085" cy="2436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0723" y="2787448"/>
              <a:ext cx="3603085" cy="243676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9" b="89860" l="9669" r="988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97292">
              <a:off x="3944298" y="3131086"/>
              <a:ext cx="2029263" cy="1602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02" b="91453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100477">
              <a:off x="4934594" y="3711839"/>
              <a:ext cx="2113077" cy="84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6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70" y="3170389"/>
            <a:ext cx="5613188" cy="2546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carrot top in container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504" y="3793934"/>
            <a:ext cx="1965423" cy="12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water into container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8786420" y="5554397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/>
              <a:t>cover base of container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70" y="3170389"/>
            <a:ext cx="5613188" cy="254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504" y="3793934"/>
            <a:ext cx="1965423" cy="1299410"/>
          </a:xfrm>
          <a:prstGeom prst="rect">
            <a:avLst/>
          </a:prstGeom>
        </p:spPr>
      </p:pic>
      <p:pic>
        <p:nvPicPr>
          <p:cNvPr id="5" name="Picture 4" descr="Image result for jug of wa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2" b="93301" l="98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619079">
            <a:off x="7320201" y="1678903"/>
            <a:ext cx="3216851" cy="32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4513074" y="4682836"/>
            <a:ext cx="3208526" cy="626250"/>
          </a:xfrm>
          <a:custGeom>
            <a:avLst/>
            <a:gdLst>
              <a:gd name="connsiteX0" fmla="*/ 86635 w 3181270"/>
              <a:gd name="connsiteY0" fmla="*/ 314037 h 637309"/>
              <a:gd name="connsiteX1" fmla="*/ 86635 w 3181270"/>
              <a:gd name="connsiteY1" fmla="*/ 314037 h 637309"/>
              <a:gd name="connsiteX2" fmla="*/ 160526 w 3181270"/>
              <a:gd name="connsiteY2" fmla="*/ 387928 h 637309"/>
              <a:gd name="connsiteX3" fmla="*/ 215944 w 3181270"/>
              <a:gd name="connsiteY3" fmla="*/ 406400 h 637309"/>
              <a:gd name="connsiteX4" fmla="*/ 271362 w 3181270"/>
              <a:gd name="connsiteY4" fmla="*/ 424873 h 637309"/>
              <a:gd name="connsiteX5" fmla="*/ 308308 w 3181270"/>
              <a:gd name="connsiteY5" fmla="*/ 434109 h 637309"/>
              <a:gd name="connsiteX6" fmla="*/ 372962 w 3181270"/>
              <a:gd name="connsiteY6" fmla="*/ 461819 h 637309"/>
              <a:gd name="connsiteX7" fmla="*/ 428381 w 3181270"/>
              <a:gd name="connsiteY7" fmla="*/ 498764 h 637309"/>
              <a:gd name="connsiteX8" fmla="*/ 493035 w 3181270"/>
              <a:gd name="connsiteY8" fmla="*/ 517237 h 637309"/>
              <a:gd name="connsiteX9" fmla="*/ 557690 w 3181270"/>
              <a:gd name="connsiteY9" fmla="*/ 535709 h 637309"/>
              <a:gd name="connsiteX10" fmla="*/ 659290 w 3181270"/>
              <a:gd name="connsiteY10" fmla="*/ 554182 h 637309"/>
              <a:gd name="connsiteX11" fmla="*/ 705471 w 3181270"/>
              <a:gd name="connsiteY11" fmla="*/ 563419 h 637309"/>
              <a:gd name="connsiteX12" fmla="*/ 871726 w 3181270"/>
              <a:gd name="connsiteY12" fmla="*/ 581891 h 637309"/>
              <a:gd name="connsiteX13" fmla="*/ 917908 w 3181270"/>
              <a:gd name="connsiteY13" fmla="*/ 591128 h 637309"/>
              <a:gd name="connsiteX14" fmla="*/ 954853 w 3181270"/>
              <a:gd name="connsiteY14" fmla="*/ 600364 h 637309"/>
              <a:gd name="connsiteX15" fmla="*/ 1047217 w 3181270"/>
              <a:gd name="connsiteY15" fmla="*/ 618837 h 637309"/>
              <a:gd name="connsiteX16" fmla="*/ 1074926 w 3181270"/>
              <a:gd name="connsiteY16" fmla="*/ 628073 h 637309"/>
              <a:gd name="connsiteX17" fmla="*/ 1259653 w 3181270"/>
              <a:gd name="connsiteY17" fmla="*/ 637309 h 637309"/>
              <a:gd name="connsiteX18" fmla="*/ 2238708 w 3181270"/>
              <a:gd name="connsiteY18" fmla="*/ 628073 h 637309"/>
              <a:gd name="connsiteX19" fmla="*/ 2331071 w 3181270"/>
              <a:gd name="connsiteY19" fmla="*/ 618837 h 637309"/>
              <a:gd name="connsiteX20" fmla="*/ 2358781 w 3181270"/>
              <a:gd name="connsiteY20" fmla="*/ 609600 h 637309"/>
              <a:gd name="connsiteX21" fmla="*/ 2451144 w 3181270"/>
              <a:gd name="connsiteY21" fmla="*/ 591128 h 637309"/>
              <a:gd name="connsiteX22" fmla="*/ 2506562 w 3181270"/>
              <a:gd name="connsiteY22" fmla="*/ 572655 h 637309"/>
              <a:gd name="connsiteX23" fmla="*/ 2534271 w 3181270"/>
              <a:gd name="connsiteY23" fmla="*/ 554182 h 637309"/>
              <a:gd name="connsiteX24" fmla="*/ 2589690 w 3181270"/>
              <a:gd name="connsiteY24" fmla="*/ 535709 h 637309"/>
              <a:gd name="connsiteX25" fmla="*/ 2617399 w 3181270"/>
              <a:gd name="connsiteY25" fmla="*/ 517237 h 637309"/>
              <a:gd name="connsiteX26" fmla="*/ 2672817 w 3181270"/>
              <a:gd name="connsiteY26" fmla="*/ 498764 h 637309"/>
              <a:gd name="connsiteX27" fmla="*/ 2700526 w 3181270"/>
              <a:gd name="connsiteY27" fmla="*/ 489528 h 637309"/>
              <a:gd name="connsiteX28" fmla="*/ 2728235 w 3181270"/>
              <a:gd name="connsiteY28" fmla="*/ 480291 h 637309"/>
              <a:gd name="connsiteX29" fmla="*/ 2792890 w 3181270"/>
              <a:gd name="connsiteY29" fmla="*/ 461819 h 637309"/>
              <a:gd name="connsiteX30" fmla="*/ 2876017 w 3181270"/>
              <a:gd name="connsiteY30" fmla="*/ 424873 h 637309"/>
              <a:gd name="connsiteX31" fmla="*/ 2912962 w 3181270"/>
              <a:gd name="connsiteY31" fmla="*/ 406400 h 637309"/>
              <a:gd name="connsiteX32" fmla="*/ 2968381 w 3181270"/>
              <a:gd name="connsiteY32" fmla="*/ 387928 h 637309"/>
              <a:gd name="connsiteX33" fmla="*/ 2996090 w 3181270"/>
              <a:gd name="connsiteY33" fmla="*/ 369455 h 637309"/>
              <a:gd name="connsiteX34" fmla="*/ 3051508 w 3181270"/>
              <a:gd name="connsiteY34" fmla="*/ 350982 h 637309"/>
              <a:gd name="connsiteX35" fmla="*/ 3106926 w 3181270"/>
              <a:gd name="connsiteY35" fmla="*/ 314037 h 637309"/>
              <a:gd name="connsiteX36" fmla="*/ 3162344 w 3181270"/>
              <a:gd name="connsiteY36" fmla="*/ 267855 h 637309"/>
              <a:gd name="connsiteX37" fmla="*/ 3171581 w 3181270"/>
              <a:gd name="connsiteY37" fmla="*/ 230909 h 637309"/>
              <a:gd name="connsiteX38" fmla="*/ 3162344 w 3181270"/>
              <a:gd name="connsiteY38" fmla="*/ 9237 h 637309"/>
              <a:gd name="connsiteX39" fmla="*/ 3134635 w 3181270"/>
              <a:gd name="connsiteY39" fmla="*/ 0 h 637309"/>
              <a:gd name="connsiteX40" fmla="*/ 483799 w 3181270"/>
              <a:gd name="connsiteY40" fmla="*/ 9237 h 637309"/>
              <a:gd name="connsiteX41" fmla="*/ 12744 w 3181270"/>
              <a:gd name="connsiteY41" fmla="*/ 27709 h 637309"/>
              <a:gd name="connsiteX42" fmla="*/ 12744 w 3181270"/>
              <a:gd name="connsiteY42" fmla="*/ 166255 h 637309"/>
              <a:gd name="connsiteX43" fmla="*/ 31217 w 3181270"/>
              <a:gd name="connsiteY43" fmla="*/ 230909 h 637309"/>
              <a:gd name="connsiteX44" fmla="*/ 58926 w 3181270"/>
              <a:gd name="connsiteY44" fmla="*/ 258619 h 637309"/>
              <a:gd name="connsiteX45" fmla="*/ 68162 w 3181270"/>
              <a:gd name="connsiteY45" fmla="*/ 286328 h 637309"/>
              <a:gd name="connsiteX46" fmla="*/ 86635 w 3181270"/>
              <a:gd name="connsiteY46" fmla="*/ 314037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181270" h="637309">
                <a:moveTo>
                  <a:pt x="86635" y="314037"/>
                </a:moveTo>
                <a:lnTo>
                  <a:pt x="86635" y="314037"/>
                </a:lnTo>
                <a:cubicBezTo>
                  <a:pt x="111265" y="338667"/>
                  <a:pt x="132182" y="367682"/>
                  <a:pt x="160526" y="387928"/>
                </a:cubicBezTo>
                <a:cubicBezTo>
                  <a:pt x="176371" y="399246"/>
                  <a:pt x="197471" y="400242"/>
                  <a:pt x="215944" y="406400"/>
                </a:cubicBezTo>
                <a:lnTo>
                  <a:pt x="271362" y="424873"/>
                </a:lnTo>
                <a:lnTo>
                  <a:pt x="308308" y="434109"/>
                </a:lnTo>
                <a:cubicBezTo>
                  <a:pt x="409157" y="501343"/>
                  <a:pt x="253687" y="402182"/>
                  <a:pt x="372962" y="461819"/>
                </a:cubicBezTo>
                <a:cubicBezTo>
                  <a:pt x="392820" y="471748"/>
                  <a:pt x="407319" y="491743"/>
                  <a:pt x="428381" y="498764"/>
                </a:cubicBezTo>
                <a:cubicBezTo>
                  <a:pt x="494818" y="520909"/>
                  <a:pt x="411852" y="494041"/>
                  <a:pt x="493035" y="517237"/>
                </a:cubicBezTo>
                <a:cubicBezTo>
                  <a:pt x="547032" y="532665"/>
                  <a:pt x="492725" y="521272"/>
                  <a:pt x="557690" y="535709"/>
                </a:cubicBezTo>
                <a:cubicBezTo>
                  <a:pt x="609062" y="547125"/>
                  <a:pt x="604100" y="544147"/>
                  <a:pt x="659290" y="554182"/>
                </a:cubicBezTo>
                <a:cubicBezTo>
                  <a:pt x="674735" y="556990"/>
                  <a:pt x="689904" y="561389"/>
                  <a:pt x="705471" y="563419"/>
                </a:cubicBezTo>
                <a:cubicBezTo>
                  <a:pt x="760762" y="570631"/>
                  <a:pt x="817050" y="570955"/>
                  <a:pt x="871726" y="581891"/>
                </a:cubicBezTo>
                <a:cubicBezTo>
                  <a:pt x="887120" y="584970"/>
                  <a:pt x="902583" y="587722"/>
                  <a:pt x="917908" y="591128"/>
                </a:cubicBezTo>
                <a:cubicBezTo>
                  <a:pt x="930300" y="593882"/>
                  <a:pt x="942441" y="597704"/>
                  <a:pt x="954853" y="600364"/>
                </a:cubicBezTo>
                <a:cubicBezTo>
                  <a:pt x="985554" y="606943"/>
                  <a:pt x="1017430" y="608908"/>
                  <a:pt x="1047217" y="618837"/>
                </a:cubicBezTo>
                <a:cubicBezTo>
                  <a:pt x="1056453" y="621916"/>
                  <a:pt x="1065227" y="627230"/>
                  <a:pt x="1074926" y="628073"/>
                </a:cubicBezTo>
                <a:cubicBezTo>
                  <a:pt x="1136347" y="633414"/>
                  <a:pt x="1198077" y="634230"/>
                  <a:pt x="1259653" y="637309"/>
                </a:cubicBezTo>
                <a:lnTo>
                  <a:pt x="2238708" y="628073"/>
                </a:lnTo>
                <a:cubicBezTo>
                  <a:pt x="2269645" y="627540"/>
                  <a:pt x="2300490" y="623542"/>
                  <a:pt x="2331071" y="618837"/>
                </a:cubicBezTo>
                <a:cubicBezTo>
                  <a:pt x="2340694" y="617357"/>
                  <a:pt x="2349419" y="612275"/>
                  <a:pt x="2358781" y="609600"/>
                </a:cubicBezTo>
                <a:cubicBezTo>
                  <a:pt x="2397357" y="598578"/>
                  <a:pt x="2407602" y="598385"/>
                  <a:pt x="2451144" y="591128"/>
                </a:cubicBezTo>
                <a:cubicBezTo>
                  <a:pt x="2469617" y="584970"/>
                  <a:pt x="2490360" y="583456"/>
                  <a:pt x="2506562" y="572655"/>
                </a:cubicBezTo>
                <a:cubicBezTo>
                  <a:pt x="2515798" y="566497"/>
                  <a:pt x="2524127" y="558690"/>
                  <a:pt x="2534271" y="554182"/>
                </a:cubicBezTo>
                <a:cubicBezTo>
                  <a:pt x="2552065" y="546274"/>
                  <a:pt x="2573488" y="546510"/>
                  <a:pt x="2589690" y="535709"/>
                </a:cubicBezTo>
                <a:cubicBezTo>
                  <a:pt x="2598926" y="529552"/>
                  <a:pt x="2607255" y="521745"/>
                  <a:pt x="2617399" y="517237"/>
                </a:cubicBezTo>
                <a:cubicBezTo>
                  <a:pt x="2635193" y="509329"/>
                  <a:pt x="2654344" y="504922"/>
                  <a:pt x="2672817" y="498764"/>
                </a:cubicBezTo>
                <a:lnTo>
                  <a:pt x="2700526" y="489528"/>
                </a:lnTo>
                <a:cubicBezTo>
                  <a:pt x="2709762" y="486449"/>
                  <a:pt x="2718790" y="482652"/>
                  <a:pt x="2728235" y="480291"/>
                </a:cubicBezTo>
                <a:cubicBezTo>
                  <a:pt x="2774626" y="468694"/>
                  <a:pt x="2753138" y="475069"/>
                  <a:pt x="2792890" y="461819"/>
                </a:cubicBezTo>
                <a:cubicBezTo>
                  <a:pt x="2874399" y="407478"/>
                  <a:pt x="2744115" y="490826"/>
                  <a:pt x="2876017" y="424873"/>
                </a:cubicBezTo>
                <a:cubicBezTo>
                  <a:pt x="2888332" y="418715"/>
                  <a:pt x="2900178" y="411513"/>
                  <a:pt x="2912962" y="406400"/>
                </a:cubicBezTo>
                <a:cubicBezTo>
                  <a:pt x="2931041" y="399168"/>
                  <a:pt x="2968381" y="387928"/>
                  <a:pt x="2968381" y="387928"/>
                </a:cubicBezTo>
                <a:cubicBezTo>
                  <a:pt x="2977617" y="381770"/>
                  <a:pt x="2985946" y="373964"/>
                  <a:pt x="2996090" y="369455"/>
                </a:cubicBezTo>
                <a:cubicBezTo>
                  <a:pt x="3013884" y="361547"/>
                  <a:pt x="3035306" y="361783"/>
                  <a:pt x="3051508" y="350982"/>
                </a:cubicBezTo>
                <a:cubicBezTo>
                  <a:pt x="3069981" y="338667"/>
                  <a:pt x="3091227" y="329736"/>
                  <a:pt x="3106926" y="314037"/>
                </a:cubicBezTo>
                <a:cubicBezTo>
                  <a:pt x="3142484" y="278479"/>
                  <a:pt x="3123767" y="293574"/>
                  <a:pt x="3162344" y="267855"/>
                </a:cubicBezTo>
                <a:cubicBezTo>
                  <a:pt x="3165423" y="255540"/>
                  <a:pt x="3169651" y="243456"/>
                  <a:pt x="3171581" y="230909"/>
                </a:cubicBezTo>
                <a:cubicBezTo>
                  <a:pt x="3183791" y="151543"/>
                  <a:pt x="3188129" y="91749"/>
                  <a:pt x="3162344" y="9237"/>
                </a:cubicBezTo>
                <a:cubicBezTo>
                  <a:pt x="3159440" y="-56"/>
                  <a:pt x="3143871" y="3079"/>
                  <a:pt x="3134635" y="0"/>
                </a:cubicBezTo>
                <a:lnTo>
                  <a:pt x="483799" y="9237"/>
                </a:lnTo>
                <a:cubicBezTo>
                  <a:pt x="138189" y="11338"/>
                  <a:pt x="209297" y="5871"/>
                  <a:pt x="12744" y="27709"/>
                </a:cubicBezTo>
                <a:cubicBezTo>
                  <a:pt x="-7255" y="87712"/>
                  <a:pt x="-954" y="56676"/>
                  <a:pt x="12744" y="166255"/>
                </a:cubicBezTo>
                <a:cubicBezTo>
                  <a:pt x="13217" y="170042"/>
                  <a:pt x="26499" y="223833"/>
                  <a:pt x="31217" y="230909"/>
                </a:cubicBezTo>
                <a:cubicBezTo>
                  <a:pt x="38463" y="241778"/>
                  <a:pt x="49690" y="249382"/>
                  <a:pt x="58926" y="258619"/>
                </a:cubicBezTo>
                <a:cubicBezTo>
                  <a:pt x="62005" y="267855"/>
                  <a:pt x="63808" y="277620"/>
                  <a:pt x="68162" y="286328"/>
                </a:cubicBezTo>
                <a:cubicBezTo>
                  <a:pt x="73126" y="296257"/>
                  <a:pt x="83556" y="309419"/>
                  <a:pt x="86635" y="314037"/>
                </a:cubicBezTo>
                <a:close/>
              </a:path>
            </a:pathLst>
          </a:cu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4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00023 C -0.0039 -0.00463 -0.00755 -0.00972 -0.01159 -0.01366 C -0.0168 -0.01875 -0.02357 -0.02037 -0.02916 -0.02315 C -0.03229 -0.02477 -0.03515 -0.02755 -0.03828 -0.02871 C -0.04153 -0.02986 -0.04492 -0.0294 -0.04831 -0.03009 C -0.07344 -0.03496 -0.04609 -0.03125 -0.07122 -0.03403 L -0.15078 -0.03287 C -0.15508 -0.03264 -0.17005 -0.02523 -0.17226 -0.02315 C -0.17643 -0.01945 -0.17422 -0.02084 -0.17916 -0.01921 C -0.18372 -0.01088 -0.17877 -0.01875 -0.18528 -0.01227 C -0.18633 -0.01111 -0.18724 -0.00949 -0.18828 -0.00834 C -0.18971 -0.00671 -0.1914 -0.00579 -0.19284 -0.00417 C -0.19687 1.85185E-6 -0.19505 0.00046 -0.19974 0.00278 C -0.20156 0.00347 -0.20338 0.00347 -0.20508 0.00416 C -0.20638 0.0044 -0.20768 0.00509 -0.20898 0.00532 C -0.21601 0.00717 -0.22344 0.00741 -0.23034 0.0081 C -0.23333 0.00926 -0.23594 0.01018 -0.2388 0.01088 C -0.24974 0.01342 -0.24193 0.01088 -0.24948 0.01366 C -0.25052 0.01504 -0.25156 0.01643 -0.2526 0.01759 C -0.25351 0.01875 -0.25469 0.01944 -0.2556 0.02037 C -0.25742 0.02222 -0.25885 0.0243 -0.26028 0.02731 C -0.26055 0.02801 -0.26081 0.02916 -0.26094 0.03009 L -0.26094 0.03032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put on window sill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080084" y="1973178"/>
            <a:ext cx="6022870" cy="4555959"/>
            <a:chOff x="3091598" y="1787483"/>
            <a:chExt cx="6450684" cy="50705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037"/>
            <a:stretch/>
          </p:blipFill>
          <p:spPr>
            <a:xfrm>
              <a:off x="3498929" y="1787483"/>
              <a:ext cx="5860473" cy="4815395"/>
            </a:xfrm>
            <a:prstGeom prst="rect">
              <a:avLst/>
            </a:prstGeom>
          </p:spPr>
        </p:pic>
        <p:sp>
          <p:nvSpPr>
            <p:cNvPr id="4" name="Parallelogram 3"/>
            <p:cNvSpPr/>
            <p:nvPr/>
          </p:nvSpPr>
          <p:spPr>
            <a:xfrm>
              <a:off x="3091598" y="5403273"/>
              <a:ext cx="6450684" cy="756458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8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91598" y="6159731"/>
              <a:ext cx="6267804" cy="6982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65707" y="4748825"/>
            <a:ext cx="2525812" cy="1034054"/>
            <a:chOff x="3209970" y="3170389"/>
            <a:chExt cx="5613188" cy="25465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9970" y="3170389"/>
              <a:ext cx="5613188" cy="25465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0504" y="3793934"/>
              <a:ext cx="1965423" cy="1299410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4513074" y="4682836"/>
              <a:ext cx="3208526" cy="626250"/>
            </a:xfrm>
            <a:custGeom>
              <a:avLst/>
              <a:gdLst>
                <a:gd name="connsiteX0" fmla="*/ 86635 w 3181270"/>
                <a:gd name="connsiteY0" fmla="*/ 314037 h 637309"/>
                <a:gd name="connsiteX1" fmla="*/ 86635 w 3181270"/>
                <a:gd name="connsiteY1" fmla="*/ 314037 h 637309"/>
                <a:gd name="connsiteX2" fmla="*/ 160526 w 3181270"/>
                <a:gd name="connsiteY2" fmla="*/ 387928 h 637309"/>
                <a:gd name="connsiteX3" fmla="*/ 215944 w 3181270"/>
                <a:gd name="connsiteY3" fmla="*/ 406400 h 637309"/>
                <a:gd name="connsiteX4" fmla="*/ 271362 w 3181270"/>
                <a:gd name="connsiteY4" fmla="*/ 424873 h 637309"/>
                <a:gd name="connsiteX5" fmla="*/ 308308 w 3181270"/>
                <a:gd name="connsiteY5" fmla="*/ 434109 h 637309"/>
                <a:gd name="connsiteX6" fmla="*/ 372962 w 3181270"/>
                <a:gd name="connsiteY6" fmla="*/ 461819 h 637309"/>
                <a:gd name="connsiteX7" fmla="*/ 428381 w 3181270"/>
                <a:gd name="connsiteY7" fmla="*/ 498764 h 637309"/>
                <a:gd name="connsiteX8" fmla="*/ 493035 w 3181270"/>
                <a:gd name="connsiteY8" fmla="*/ 517237 h 637309"/>
                <a:gd name="connsiteX9" fmla="*/ 557690 w 3181270"/>
                <a:gd name="connsiteY9" fmla="*/ 535709 h 637309"/>
                <a:gd name="connsiteX10" fmla="*/ 659290 w 3181270"/>
                <a:gd name="connsiteY10" fmla="*/ 554182 h 637309"/>
                <a:gd name="connsiteX11" fmla="*/ 705471 w 3181270"/>
                <a:gd name="connsiteY11" fmla="*/ 563419 h 637309"/>
                <a:gd name="connsiteX12" fmla="*/ 871726 w 3181270"/>
                <a:gd name="connsiteY12" fmla="*/ 581891 h 637309"/>
                <a:gd name="connsiteX13" fmla="*/ 917908 w 3181270"/>
                <a:gd name="connsiteY13" fmla="*/ 591128 h 637309"/>
                <a:gd name="connsiteX14" fmla="*/ 954853 w 3181270"/>
                <a:gd name="connsiteY14" fmla="*/ 600364 h 637309"/>
                <a:gd name="connsiteX15" fmla="*/ 1047217 w 3181270"/>
                <a:gd name="connsiteY15" fmla="*/ 618837 h 637309"/>
                <a:gd name="connsiteX16" fmla="*/ 1074926 w 3181270"/>
                <a:gd name="connsiteY16" fmla="*/ 628073 h 637309"/>
                <a:gd name="connsiteX17" fmla="*/ 1259653 w 3181270"/>
                <a:gd name="connsiteY17" fmla="*/ 637309 h 637309"/>
                <a:gd name="connsiteX18" fmla="*/ 2238708 w 3181270"/>
                <a:gd name="connsiteY18" fmla="*/ 628073 h 637309"/>
                <a:gd name="connsiteX19" fmla="*/ 2331071 w 3181270"/>
                <a:gd name="connsiteY19" fmla="*/ 618837 h 637309"/>
                <a:gd name="connsiteX20" fmla="*/ 2358781 w 3181270"/>
                <a:gd name="connsiteY20" fmla="*/ 609600 h 637309"/>
                <a:gd name="connsiteX21" fmla="*/ 2451144 w 3181270"/>
                <a:gd name="connsiteY21" fmla="*/ 591128 h 637309"/>
                <a:gd name="connsiteX22" fmla="*/ 2506562 w 3181270"/>
                <a:gd name="connsiteY22" fmla="*/ 572655 h 637309"/>
                <a:gd name="connsiteX23" fmla="*/ 2534271 w 3181270"/>
                <a:gd name="connsiteY23" fmla="*/ 554182 h 637309"/>
                <a:gd name="connsiteX24" fmla="*/ 2589690 w 3181270"/>
                <a:gd name="connsiteY24" fmla="*/ 535709 h 637309"/>
                <a:gd name="connsiteX25" fmla="*/ 2617399 w 3181270"/>
                <a:gd name="connsiteY25" fmla="*/ 517237 h 637309"/>
                <a:gd name="connsiteX26" fmla="*/ 2672817 w 3181270"/>
                <a:gd name="connsiteY26" fmla="*/ 498764 h 637309"/>
                <a:gd name="connsiteX27" fmla="*/ 2700526 w 3181270"/>
                <a:gd name="connsiteY27" fmla="*/ 489528 h 637309"/>
                <a:gd name="connsiteX28" fmla="*/ 2728235 w 3181270"/>
                <a:gd name="connsiteY28" fmla="*/ 480291 h 637309"/>
                <a:gd name="connsiteX29" fmla="*/ 2792890 w 3181270"/>
                <a:gd name="connsiteY29" fmla="*/ 461819 h 637309"/>
                <a:gd name="connsiteX30" fmla="*/ 2876017 w 3181270"/>
                <a:gd name="connsiteY30" fmla="*/ 424873 h 637309"/>
                <a:gd name="connsiteX31" fmla="*/ 2912962 w 3181270"/>
                <a:gd name="connsiteY31" fmla="*/ 406400 h 637309"/>
                <a:gd name="connsiteX32" fmla="*/ 2968381 w 3181270"/>
                <a:gd name="connsiteY32" fmla="*/ 387928 h 637309"/>
                <a:gd name="connsiteX33" fmla="*/ 2996090 w 3181270"/>
                <a:gd name="connsiteY33" fmla="*/ 369455 h 637309"/>
                <a:gd name="connsiteX34" fmla="*/ 3051508 w 3181270"/>
                <a:gd name="connsiteY34" fmla="*/ 350982 h 637309"/>
                <a:gd name="connsiteX35" fmla="*/ 3106926 w 3181270"/>
                <a:gd name="connsiteY35" fmla="*/ 314037 h 637309"/>
                <a:gd name="connsiteX36" fmla="*/ 3162344 w 3181270"/>
                <a:gd name="connsiteY36" fmla="*/ 267855 h 637309"/>
                <a:gd name="connsiteX37" fmla="*/ 3171581 w 3181270"/>
                <a:gd name="connsiteY37" fmla="*/ 230909 h 637309"/>
                <a:gd name="connsiteX38" fmla="*/ 3162344 w 3181270"/>
                <a:gd name="connsiteY38" fmla="*/ 9237 h 637309"/>
                <a:gd name="connsiteX39" fmla="*/ 3134635 w 3181270"/>
                <a:gd name="connsiteY39" fmla="*/ 0 h 637309"/>
                <a:gd name="connsiteX40" fmla="*/ 483799 w 3181270"/>
                <a:gd name="connsiteY40" fmla="*/ 9237 h 637309"/>
                <a:gd name="connsiteX41" fmla="*/ 12744 w 3181270"/>
                <a:gd name="connsiteY41" fmla="*/ 27709 h 637309"/>
                <a:gd name="connsiteX42" fmla="*/ 12744 w 3181270"/>
                <a:gd name="connsiteY42" fmla="*/ 166255 h 637309"/>
                <a:gd name="connsiteX43" fmla="*/ 31217 w 3181270"/>
                <a:gd name="connsiteY43" fmla="*/ 230909 h 637309"/>
                <a:gd name="connsiteX44" fmla="*/ 58926 w 3181270"/>
                <a:gd name="connsiteY44" fmla="*/ 258619 h 637309"/>
                <a:gd name="connsiteX45" fmla="*/ 68162 w 3181270"/>
                <a:gd name="connsiteY45" fmla="*/ 286328 h 637309"/>
                <a:gd name="connsiteX46" fmla="*/ 86635 w 3181270"/>
                <a:gd name="connsiteY46" fmla="*/ 314037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81270" h="637309">
                  <a:moveTo>
                    <a:pt x="86635" y="314037"/>
                  </a:moveTo>
                  <a:lnTo>
                    <a:pt x="86635" y="314037"/>
                  </a:lnTo>
                  <a:cubicBezTo>
                    <a:pt x="111265" y="338667"/>
                    <a:pt x="132182" y="367682"/>
                    <a:pt x="160526" y="387928"/>
                  </a:cubicBezTo>
                  <a:cubicBezTo>
                    <a:pt x="176371" y="399246"/>
                    <a:pt x="197471" y="400242"/>
                    <a:pt x="215944" y="406400"/>
                  </a:cubicBezTo>
                  <a:lnTo>
                    <a:pt x="271362" y="424873"/>
                  </a:lnTo>
                  <a:lnTo>
                    <a:pt x="308308" y="434109"/>
                  </a:lnTo>
                  <a:cubicBezTo>
                    <a:pt x="409157" y="501343"/>
                    <a:pt x="253687" y="402182"/>
                    <a:pt x="372962" y="461819"/>
                  </a:cubicBezTo>
                  <a:cubicBezTo>
                    <a:pt x="392820" y="471748"/>
                    <a:pt x="407319" y="491743"/>
                    <a:pt x="428381" y="498764"/>
                  </a:cubicBezTo>
                  <a:cubicBezTo>
                    <a:pt x="494818" y="520909"/>
                    <a:pt x="411852" y="494041"/>
                    <a:pt x="493035" y="517237"/>
                  </a:cubicBezTo>
                  <a:cubicBezTo>
                    <a:pt x="547032" y="532665"/>
                    <a:pt x="492725" y="521272"/>
                    <a:pt x="557690" y="535709"/>
                  </a:cubicBezTo>
                  <a:cubicBezTo>
                    <a:pt x="609062" y="547125"/>
                    <a:pt x="604100" y="544147"/>
                    <a:pt x="659290" y="554182"/>
                  </a:cubicBezTo>
                  <a:cubicBezTo>
                    <a:pt x="674735" y="556990"/>
                    <a:pt x="689904" y="561389"/>
                    <a:pt x="705471" y="563419"/>
                  </a:cubicBezTo>
                  <a:cubicBezTo>
                    <a:pt x="760762" y="570631"/>
                    <a:pt x="817050" y="570955"/>
                    <a:pt x="871726" y="581891"/>
                  </a:cubicBezTo>
                  <a:cubicBezTo>
                    <a:pt x="887120" y="584970"/>
                    <a:pt x="902583" y="587722"/>
                    <a:pt x="917908" y="591128"/>
                  </a:cubicBezTo>
                  <a:cubicBezTo>
                    <a:pt x="930300" y="593882"/>
                    <a:pt x="942441" y="597704"/>
                    <a:pt x="954853" y="600364"/>
                  </a:cubicBezTo>
                  <a:cubicBezTo>
                    <a:pt x="985554" y="606943"/>
                    <a:pt x="1017430" y="608908"/>
                    <a:pt x="1047217" y="618837"/>
                  </a:cubicBezTo>
                  <a:cubicBezTo>
                    <a:pt x="1056453" y="621916"/>
                    <a:pt x="1065227" y="627230"/>
                    <a:pt x="1074926" y="628073"/>
                  </a:cubicBezTo>
                  <a:cubicBezTo>
                    <a:pt x="1136347" y="633414"/>
                    <a:pt x="1198077" y="634230"/>
                    <a:pt x="1259653" y="637309"/>
                  </a:cubicBezTo>
                  <a:lnTo>
                    <a:pt x="2238708" y="628073"/>
                  </a:lnTo>
                  <a:cubicBezTo>
                    <a:pt x="2269645" y="627540"/>
                    <a:pt x="2300490" y="623542"/>
                    <a:pt x="2331071" y="618837"/>
                  </a:cubicBezTo>
                  <a:cubicBezTo>
                    <a:pt x="2340694" y="617357"/>
                    <a:pt x="2349419" y="612275"/>
                    <a:pt x="2358781" y="609600"/>
                  </a:cubicBezTo>
                  <a:cubicBezTo>
                    <a:pt x="2397357" y="598578"/>
                    <a:pt x="2407602" y="598385"/>
                    <a:pt x="2451144" y="591128"/>
                  </a:cubicBezTo>
                  <a:cubicBezTo>
                    <a:pt x="2469617" y="584970"/>
                    <a:pt x="2490360" y="583456"/>
                    <a:pt x="2506562" y="572655"/>
                  </a:cubicBezTo>
                  <a:cubicBezTo>
                    <a:pt x="2515798" y="566497"/>
                    <a:pt x="2524127" y="558690"/>
                    <a:pt x="2534271" y="554182"/>
                  </a:cubicBezTo>
                  <a:cubicBezTo>
                    <a:pt x="2552065" y="546274"/>
                    <a:pt x="2573488" y="546510"/>
                    <a:pt x="2589690" y="535709"/>
                  </a:cubicBezTo>
                  <a:cubicBezTo>
                    <a:pt x="2598926" y="529552"/>
                    <a:pt x="2607255" y="521745"/>
                    <a:pt x="2617399" y="517237"/>
                  </a:cubicBezTo>
                  <a:cubicBezTo>
                    <a:pt x="2635193" y="509329"/>
                    <a:pt x="2654344" y="504922"/>
                    <a:pt x="2672817" y="498764"/>
                  </a:cubicBezTo>
                  <a:lnTo>
                    <a:pt x="2700526" y="489528"/>
                  </a:lnTo>
                  <a:cubicBezTo>
                    <a:pt x="2709762" y="486449"/>
                    <a:pt x="2718790" y="482652"/>
                    <a:pt x="2728235" y="480291"/>
                  </a:cubicBezTo>
                  <a:cubicBezTo>
                    <a:pt x="2774626" y="468694"/>
                    <a:pt x="2753138" y="475069"/>
                    <a:pt x="2792890" y="461819"/>
                  </a:cubicBezTo>
                  <a:cubicBezTo>
                    <a:pt x="2874399" y="407478"/>
                    <a:pt x="2744115" y="490826"/>
                    <a:pt x="2876017" y="424873"/>
                  </a:cubicBezTo>
                  <a:cubicBezTo>
                    <a:pt x="2888332" y="418715"/>
                    <a:pt x="2900178" y="411513"/>
                    <a:pt x="2912962" y="406400"/>
                  </a:cubicBezTo>
                  <a:cubicBezTo>
                    <a:pt x="2931041" y="399168"/>
                    <a:pt x="2968381" y="387928"/>
                    <a:pt x="2968381" y="387928"/>
                  </a:cubicBezTo>
                  <a:cubicBezTo>
                    <a:pt x="2977617" y="381770"/>
                    <a:pt x="2985946" y="373964"/>
                    <a:pt x="2996090" y="369455"/>
                  </a:cubicBezTo>
                  <a:cubicBezTo>
                    <a:pt x="3013884" y="361547"/>
                    <a:pt x="3035306" y="361783"/>
                    <a:pt x="3051508" y="350982"/>
                  </a:cubicBezTo>
                  <a:cubicBezTo>
                    <a:pt x="3069981" y="338667"/>
                    <a:pt x="3091227" y="329736"/>
                    <a:pt x="3106926" y="314037"/>
                  </a:cubicBezTo>
                  <a:cubicBezTo>
                    <a:pt x="3142484" y="278479"/>
                    <a:pt x="3123767" y="293574"/>
                    <a:pt x="3162344" y="267855"/>
                  </a:cubicBezTo>
                  <a:cubicBezTo>
                    <a:pt x="3165423" y="255540"/>
                    <a:pt x="3169651" y="243456"/>
                    <a:pt x="3171581" y="230909"/>
                  </a:cubicBezTo>
                  <a:cubicBezTo>
                    <a:pt x="3183791" y="151543"/>
                    <a:pt x="3188129" y="91749"/>
                    <a:pt x="3162344" y="9237"/>
                  </a:cubicBezTo>
                  <a:cubicBezTo>
                    <a:pt x="3159440" y="-56"/>
                    <a:pt x="3143871" y="3079"/>
                    <a:pt x="3134635" y="0"/>
                  </a:cubicBezTo>
                  <a:lnTo>
                    <a:pt x="483799" y="9237"/>
                  </a:lnTo>
                  <a:cubicBezTo>
                    <a:pt x="138189" y="11338"/>
                    <a:pt x="209297" y="5871"/>
                    <a:pt x="12744" y="27709"/>
                  </a:cubicBezTo>
                  <a:cubicBezTo>
                    <a:pt x="-7255" y="87712"/>
                    <a:pt x="-954" y="56676"/>
                    <a:pt x="12744" y="166255"/>
                  </a:cubicBezTo>
                  <a:cubicBezTo>
                    <a:pt x="13217" y="170042"/>
                    <a:pt x="26499" y="223833"/>
                    <a:pt x="31217" y="230909"/>
                  </a:cubicBezTo>
                  <a:cubicBezTo>
                    <a:pt x="38463" y="241778"/>
                    <a:pt x="49690" y="249382"/>
                    <a:pt x="58926" y="258619"/>
                  </a:cubicBezTo>
                  <a:cubicBezTo>
                    <a:pt x="62005" y="267855"/>
                    <a:pt x="63808" y="277620"/>
                    <a:pt x="68162" y="286328"/>
                  </a:cubicBezTo>
                  <a:cubicBezTo>
                    <a:pt x="73126" y="296257"/>
                    <a:pt x="83556" y="309419"/>
                    <a:pt x="86635" y="314037"/>
                  </a:cubicBezTo>
                  <a:close/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3889" y="4903875"/>
            <a:ext cx="2525812" cy="1034054"/>
            <a:chOff x="3209970" y="3170389"/>
            <a:chExt cx="5613188" cy="2546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9970" y="3170389"/>
              <a:ext cx="5613188" cy="25465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0504" y="3793934"/>
              <a:ext cx="1965423" cy="1299410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4513074" y="4682836"/>
              <a:ext cx="3208526" cy="626250"/>
            </a:xfrm>
            <a:custGeom>
              <a:avLst/>
              <a:gdLst>
                <a:gd name="connsiteX0" fmla="*/ 86635 w 3181270"/>
                <a:gd name="connsiteY0" fmla="*/ 314037 h 637309"/>
                <a:gd name="connsiteX1" fmla="*/ 86635 w 3181270"/>
                <a:gd name="connsiteY1" fmla="*/ 314037 h 637309"/>
                <a:gd name="connsiteX2" fmla="*/ 160526 w 3181270"/>
                <a:gd name="connsiteY2" fmla="*/ 387928 h 637309"/>
                <a:gd name="connsiteX3" fmla="*/ 215944 w 3181270"/>
                <a:gd name="connsiteY3" fmla="*/ 406400 h 637309"/>
                <a:gd name="connsiteX4" fmla="*/ 271362 w 3181270"/>
                <a:gd name="connsiteY4" fmla="*/ 424873 h 637309"/>
                <a:gd name="connsiteX5" fmla="*/ 308308 w 3181270"/>
                <a:gd name="connsiteY5" fmla="*/ 434109 h 637309"/>
                <a:gd name="connsiteX6" fmla="*/ 372962 w 3181270"/>
                <a:gd name="connsiteY6" fmla="*/ 461819 h 637309"/>
                <a:gd name="connsiteX7" fmla="*/ 428381 w 3181270"/>
                <a:gd name="connsiteY7" fmla="*/ 498764 h 637309"/>
                <a:gd name="connsiteX8" fmla="*/ 493035 w 3181270"/>
                <a:gd name="connsiteY8" fmla="*/ 517237 h 637309"/>
                <a:gd name="connsiteX9" fmla="*/ 557690 w 3181270"/>
                <a:gd name="connsiteY9" fmla="*/ 535709 h 637309"/>
                <a:gd name="connsiteX10" fmla="*/ 659290 w 3181270"/>
                <a:gd name="connsiteY10" fmla="*/ 554182 h 637309"/>
                <a:gd name="connsiteX11" fmla="*/ 705471 w 3181270"/>
                <a:gd name="connsiteY11" fmla="*/ 563419 h 637309"/>
                <a:gd name="connsiteX12" fmla="*/ 871726 w 3181270"/>
                <a:gd name="connsiteY12" fmla="*/ 581891 h 637309"/>
                <a:gd name="connsiteX13" fmla="*/ 917908 w 3181270"/>
                <a:gd name="connsiteY13" fmla="*/ 591128 h 637309"/>
                <a:gd name="connsiteX14" fmla="*/ 954853 w 3181270"/>
                <a:gd name="connsiteY14" fmla="*/ 600364 h 637309"/>
                <a:gd name="connsiteX15" fmla="*/ 1047217 w 3181270"/>
                <a:gd name="connsiteY15" fmla="*/ 618837 h 637309"/>
                <a:gd name="connsiteX16" fmla="*/ 1074926 w 3181270"/>
                <a:gd name="connsiteY16" fmla="*/ 628073 h 637309"/>
                <a:gd name="connsiteX17" fmla="*/ 1259653 w 3181270"/>
                <a:gd name="connsiteY17" fmla="*/ 637309 h 637309"/>
                <a:gd name="connsiteX18" fmla="*/ 2238708 w 3181270"/>
                <a:gd name="connsiteY18" fmla="*/ 628073 h 637309"/>
                <a:gd name="connsiteX19" fmla="*/ 2331071 w 3181270"/>
                <a:gd name="connsiteY19" fmla="*/ 618837 h 637309"/>
                <a:gd name="connsiteX20" fmla="*/ 2358781 w 3181270"/>
                <a:gd name="connsiteY20" fmla="*/ 609600 h 637309"/>
                <a:gd name="connsiteX21" fmla="*/ 2451144 w 3181270"/>
                <a:gd name="connsiteY21" fmla="*/ 591128 h 637309"/>
                <a:gd name="connsiteX22" fmla="*/ 2506562 w 3181270"/>
                <a:gd name="connsiteY22" fmla="*/ 572655 h 637309"/>
                <a:gd name="connsiteX23" fmla="*/ 2534271 w 3181270"/>
                <a:gd name="connsiteY23" fmla="*/ 554182 h 637309"/>
                <a:gd name="connsiteX24" fmla="*/ 2589690 w 3181270"/>
                <a:gd name="connsiteY24" fmla="*/ 535709 h 637309"/>
                <a:gd name="connsiteX25" fmla="*/ 2617399 w 3181270"/>
                <a:gd name="connsiteY25" fmla="*/ 517237 h 637309"/>
                <a:gd name="connsiteX26" fmla="*/ 2672817 w 3181270"/>
                <a:gd name="connsiteY26" fmla="*/ 498764 h 637309"/>
                <a:gd name="connsiteX27" fmla="*/ 2700526 w 3181270"/>
                <a:gd name="connsiteY27" fmla="*/ 489528 h 637309"/>
                <a:gd name="connsiteX28" fmla="*/ 2728235 w 3181270"/>
                <a:gd name="connsiteY28" fmla="*/ 480291 h 637309"/>
                <a:gd name="connsiteX29" fmla="*/ 2792890 w 3181270"/>
                <a:gd name="connsiteY29" fmla="*/ 461819 h 637309"/>
                <a:gd name="connsiteX30" fmla="*/ 2876017 w 3181270"/>
                <a:gd name="connsiteY30" fmla="*/ 424873 h 637309"/>
                <a:gd name="connsiteX31" fmla="*/ 2912962 w 3181270"/>
                <a:gd name="connsiteY31" fmla="*/ 406400 h 637309"/>
                <a:gd name="connsiteX32" fmla="*/ 2968381 w 3181270"/>
                <a:gd name="connsiteY32" fmla="*/ 387928 h 637309"/>
                <a:gd name="connsiteX33" fmla="*/ 2996090 w 3181270"/>
                <a:gd name="connsiteY33" fmla="*/ 369455 h 637309"/>
                <a:gd name="connsiteX34" fmla="*/ 3051508 w 3181270"/>
                <a:gd name="connsiteY34" fmla="*/ 350982 h 637309"/>
                <a:gd name="connsiteX35" fmla="*/ 3106926 w 3181270"/>
                <a:gd name="connsiteY35" fmla="*/ 314037 h 637309"/>
                <a:gd name="connsiteX36" fmla="*/ 3162344 w 3181270"/>
                <a:gd name="connsiteY36" fmla="*/ 267855 h 637309"/>
                <a:gd name="connsiteX37" fmla="*/ 3171581 w 3181270"/>
                <a:gd name="connsiteY37" fmla="*/ 230909 h 637309"/>
                <a:gd name="connsiteX38" fmla="*/ 3162344 w 3181270"/>
                <a:gd name="connsiteY38" fmla="*/ 9237 h 637309"/>
                <a:gd name="connsiteX39" fmla="*/ 3134635 w 3181270"/>
                <a:gd name="connsiteY39" fmla="*/ 0 h 637309"/>
                <a:gd name="connsiteX40" fmla="*/ 483799 w 3181270"/>
                <a:gd name="connsiteY40" fmla="*/ 9237 h 637309"/>
                <a:gd name="connsiteX41" fmla="*/ 12744 w 3181270"/>
                <a:gd name="connsiteY41" fmla="*/ 27709 h 637309"/>
                <a:gd name="connsiteX42" fmla="*/ 12744 w 3181270"/>
                <a:gd name="connsiteY42" fmla="*/ 166255 h 637309"/>
                <a:gd name="connsiteX43" fmla="*/ 31217 w 3181270"/>
                <a:gd name="connsiteY43" fmla="*/ 230909 h 637309"/>
                <a:gd name="connsiteX44" fmla="*/ 58926 w 3181270"/>
                <a:gd name="connsiteY44" fmla="*/ 258619 h 637309"/>
                <a:gd name="connsiteX45" fmla="*/ 68162 w 3181270"/>
                <a:gd name="connsiteY45" fmla="*/ 286328 h 637309"/>
                <a:gd name="connsiteX46" fmla="*/ 86635 w 3181270"/>
                <a:gd name="connsiteY46" fmla="*/ 314037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81270" h="637309">
                  <a:moveTo>
                    <a:pt x="86635" y="314037"/>
                  </a:moveTo>
                  <a:lnTo>
                    <a:pt x="86635" y="314037"/>
                  </a:lnTo>
                  <a:cubicBezTo>
                    <a:pt x="111265" y="338667"/>
                    <a:pt x="132182" y="367682"/>
                    <a:pt x="160526" y="387928"/>
                  </a:cubicBezTo>
                  <a:cubicBezTo>
                    <a:pt x="176371" y="399246"/>
                    <a:pt x="197471" y="400242"/>
                    <a:pt x="215944" y="406400"/>
                  </a:cubicBezTo>
                  <a:lnTo>
                    <a:pt x="271362" y="424873"/>
                  </a:lnTo>
                  <a:lnTo>
                    <a:pt x="308308" y="434109"/>
                  </a:lnTo>
                  <a:cubicBezTo>
                    <a:pt x="409157" y="501343"/>
                    <a:pt x="253687" y="402182"/>
                    <a:pt x="372962" y="461819"/>
                  </a:cubicBezTo>
                  <a:cubicBezTo>
                    <a:pt x="392820" y="471748"/>
                    <a:pt x="407319" y="491743"/>
                    <a:pt x="428381" y="498764"/>
                  </a:cubicBezTo>
                  <a:cubicBezTo>
                    <a:pt x="494818" y="520909"/>
                    <a:pt x="411852" y="494041"/>
                    <a:pt x="493035" y="517237"/>
                  </a:cubicBezTo>
                  <a:cubicBezTo>
                    <a:pt x="547032" y="532665"/>
                    <a:pt x="492725" y="521272"/>
                    <a:pt x="557690" y="535709"/>
                  </a:cubicBezTo>
                  <a:cubicBezTo>
                    <a:pt x="609062" y="547125"/>
                    <a:pt x="604100" y="544147"/>
                    <a:pt x="659290" y="554182"/>
                  </a:cubicBezTo>
                  <a:cubicBezTo>
                    <a:pt x="674735" y="556990"/>
                    <a:pt x="689904" y="561389"/>
                    <a:pt x="705471" y="563419"/>
                  </a:cubicBezTo>
                  <a:cubicBezTo>
                    <a:pt x="760762" y="570631"/>
                    <a:pt x="817050" y="570955"/>
                    <a:pt x="871726" y="581891"/>
                  </a:cubicBezTo>
                  <a:cubicBezTo>
                    <a:pt x="887120" y="584970"/>
                    <a:pt x="902583" y="587722"/>
                    <a:pt x="917908" y="591128"/>
                  </a:cubicBezTo>
                  <a:cubicBezTo>
                    <a:pt x="930300" y="593882"/>
                    <a:pt x="942441" y="597704"/>
                    <a:pt x="954853" y="600364"/>
                  </a:cubicBezTo>
                  <a:cubicBezTo>
                    <a:pt x="985554" y="606943"/>
                    <a:pt x="1017430" y="608908"/>
                    <a:pt x="1047217" y="618837"/>
                  </a:cubicBezTo>
                  <a:cubicBezTo>
                    <a:pt x="1056453" y="621916"/>
                    <a:pt x="1065227" y="627230"/>
                    <a:pt x="1074926" y="628073"/>
                  </a:cubicBezTo>
                  <a:cubicBezTo>
                    <a:pt x="1136347" y="633414"/>
                    <a:pt x="1198077" y="634230"/>
                    <a:pt x="1259653" y="637309"/>
                  </a:cubicBezTo>
                  <a:lnTo>
                    <a:pt x="2238708" y="628073"/>
                  </a:lnTo>
                  <a:cubicBezTo>
                    <a:pt x="2269645" y="627540"/>
                    <a:pt x="2300490" y="623542"/>
                    <a:pt x="2331071" y="618837"/>
                  </a:cubicBezTo>
                  <a:cubicBezTo>
                    <a:pt x="2340694" y="617357"/>
                    <a:pt x="2349419" y="612275"/>
                    <a:pt x="2358781" y="609600"/>
                  </a:cubicBezTo>
                  <a:cubicBezTo>
                    <a:pt x="2397357" y="598578"/>
                    <a:pt x="2407602" y="598385"/>
                    <a:pt x="2451144" y="591128"/>
                  </a:cubicBezTo>
                  <a:cubicBezTo>
                    <a:pt x="2469617" y="584970"/>
                    <a:pt x="2490360" y="583456"/>
                    <a:pt x="2506562" y="572655"/>
                  </a:cubicBezTo>
                  <a:cubicBezTo>
                    <a:pt x="2515798" y="566497"/>
                    <a:pt x="2524127" y="558690"/>
                    <a:pt x="2534271" y="554182"/>
                  </a:cubicBezTo>
                  <a:cubicBezTo>
                    <a:pt x="2552065" y="546274"/>
                    <a:pt x="2573488" y="546510"/>
                    <a:pt x="2589690" y="535709"/>
                  </a:cubicBezTo>
                  <a:cubicBezTo>
                    <a:pt x="2598926" y="529552"/>
                    <a:pt x="2607255" y="521745"/>
                    <a:pt x="2617399" y="517237"/>
                  </a:cubicBezTo>
                  <a:cubicBezTo>
                    <a:pt x="2635193" y="509329"/>
                    <a:pt x="2654344" y="504922"/>
                    <a:pt x="2672817" y="498764"/>
                  </a:cubicBezTo>
                  <a:lnTo>
                    <a:pt x="2700526" y="489528"/>
                  </a:lnTo>
                  <a:cubicBezTo>
                    <a:pt x="2709762" y="486449"/>
                    <a:pt x="2718790" y="482652"/>
                    <a:pt x="2728235" y="480291"/>
                  </a:cubicBezTo>
                  <a:cubicBezTo>
                    <a:pt x="2774626" y="468694"/>
                    <a:pt x="2753138" y="475069"/>
                    <a:pt x="2792890" y="461819"/>
                  </a:cubicBezTo>
                  <a:cubicBezTo>
                    <a:pt x="2874399" y="407478"/>
                    <a:pt x="2744115" y="490826"/>
                    <a:pt x="2876017" y="424873"/>
                  </a:cubicBezTo>
                  <a:cubicBezTo>
                    <a:pt x="2888332" y="418715"/>
                    <a:pt x="2900178" y="411513"/>
                    <a:pt x="2912962" y="406400"/>
                  </a:cubicBezTo>
                  <a:cubicBezTo>
                    <a:pt x="2931041" y="399168"/>
                    <a:pt x="2968381" y="387928"/>
                    <a:pt x="2968381" y="387928"/>
                  </a:cubicBezTo>
                  <a:cubicBezTo>
                    <a:pt x="2977617" y="381770"/>
                    <a:pt x="2985946" y="373964"/>
                    <a:pt x="2996090" y="369455"/>
                  </a:cubicBezTo>
                  <a:cubicBezTo>
                    <a:pt x="3013884" y="361547"/>
                    <a:pt x="3035306" y="361783"/>
                    <a:pt x="3051508" y="350982"/>
                  </a:cubicBezTo>
                  <a:cubicBezTo>
                    <a:pt x="3069981" y="338667"/>
                    <a:pt x="3091227" y="329736"/>
                    <a:pt x="3106926" y="314037"/>
                  </a:cubicBezTo>
                  <a:cubicBezTo>
                    <a:pt x="3142484" y="278479"/>
                    <a:pt x="3123767" y="293574"/>
                    <a:pt x="3162344" y="267855"/>
                  </a:cubicBezTo>
                  <a:cubicBezTo>
                    <a:pt x="3165423" y="255540"/>
                    <a:pt x="3169651" y="243456"/>
                    <a:pt x="3171581" y="230909"/>
                  </a:cubicBezTo>
                  <a:cubicBezTo>
                    <a:pt x="3183791" y="151543"/>
                    <a:pt x="3188129" y="91749"/>
                    <a:pt x="3162344" y="9237"/>
                  </a:cubicBezTo>
                  <a:cubicBezTo>
                    <a:pt x="3159440" y="-56"/>
                    <a:pt x="3143871" y="3079"/>
                    <a:pt x="3134635" y="0"/>
                  </a:cubicBezTo>
                  <a:lnTo>
                    <a:pt x="483799" y="9237"/>
                  </a:lnTo>
                  <a:cubicBezTo>
                    <a:pt x="138189" y="11338"/>
                    <a:pt x="209297" y="5871"/>
                    <a:pt x="12744" y="27709"/>
                  </a:cubicBezTo>
                  <a:cubicBezTo>
                    <a:pt x="-7255" y="87712"/>
                    <a:pt x="-954" y="56676"/>
                    <a:pt x="12744" y="166255"/>
                  </a:cubicBezTo>
                  <a:cubicBezTo>
                    <a:pt x="13217" y="170042"/>
                    <a:pt x="26499" y="223833"/>
                    <a:pt x="31217" y="230909"/>
                  </a:cubicBezTo>
                  <a:cubicBezTo>
                    <a:pt x="38463" y="241778"/>
                    <a:pt x="49690" y="249382"/>
                    <a:pt x="58926" y="258619"/>
                  </a:cubicBezTo>
                  <a:cubicBezTo>
                    <a:pt x="62005" y="267855"/>
                    <a:pt x="63808" y="277620"/>
                    <a:pt x="68162" y="286328"/>
                  </a:cubicBezTo>
                  <a:cubicBezTo>
                    <a:pt x="73126" y="296257"/>
                    <a:pt x="83556" y="309419"/>
                    <a:pt x="86635" y="314037"/>
                  </a:cubicBezTo>
                  <a:close/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619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water every 2 days</a:t>
            </a:r>
            <a:endParaRPr lang="en-AU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6262" y="2021547"/>
            <a:ext cx="5077212" cy="4181475"/>
            <a:chOff x="0" y="2190750"/>
            <a:chExt cx="3714750" cy="3385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90750"/>
              <a:ext cx="3714750" cy="3385208"/>
            </a:xfrm>
            <a:prstGeom prst="rect">
              <a:avLst/>
            </a:prstGeom>
          </p:spPr>
        </p:pic>
        <p:sp>
          <p:nvSpPr>
            <p:cNvPr id="16" name="Donut 15"/>
            <p:cNvSpPr/>
            <p:nvPr/>
          </p:nvSpPr>
          <p:spPr>
            <a:xfrm>
              <a:off x="595225" y="3410387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1554165" y="3444258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623355" y="3822449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Donut 19"/>
            <p:cNvSpPr/>
            <p:nvPr/>
          </p:nvSpPr>
          <p:spPr>
            <a:xfrm>
              <a:off x="1554165" y="3860218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2438222" y="3835790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Donut 21"/>
            <p:cNvSpPr/>
            <p:nvPr/>
          </p:nvSpPr>
          <p:spPr>
            <a:xfrm>
              <a:off x="2438222" y="3444258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3" name="Donut 22"/>
            <p:cNvSpPr/>
            <p:nvPr/>
          </p:nvSpPr>
          <p:spPr>
            <a:xfrm>
              <a:off x="623355" y="4245861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Donut 23"/>
            <p:cNvSpPr/>
            <p:nvPr/>
          </p:nvSpPr>
          <p:spPr>
            <a:xfrm>
              <a:off x="1554165" y="4283630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5" name="Donut 24"/>
            <p:cNvSpPr/>
            <p:nvPr/>
          </p:nvSpPr>
          <p:spPr>
            <a:xfrm>
              <a:off x="2438222" y="4259199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6" name="Donut 25"/>
            <p:cNvSpPr/>
            <p:nvPr/>
          </p:nvSpPr>
          <p:spPr>
            <a:xfrm>
              <a:off x="623355" y="4655807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7" name="Donut 26"/>
            <p:cNvSpPr/>
            <p:nvPr/>
          </p:nvSpPr>
          <p:spPr>
            <a:xfrm>
              <a:off x="1554165" y="4693576"/>
              <a:ext cx="584200" cy="533400"/>
            </a:xfrm>
            <a:prstGeom prst="donut">
              <a:avLst>
                <a:gd name="adj" fmla="val 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32015" y="2307771"/>
            <a:ext cx="5959985" cy="3526245"/>
            <a:chOff x="6232015" y="1796029"/>
            <a:chExt cx="7327083" cy="40379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2015" y="3287515"/>
              <a:ext cx="5613188" cy="254650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92549" y="3911060"/>
              <a:ext cx="1965423" cy="1299410"/>
            </a:xfrm>
            <a:prstGeom prst="rect">
              <a:avLst/>
            </a:prstGeom>
          </p:spPr>
        </p:pic>
        <p:pic>
          <p:nvPicPr>
            <p:cNvPr id="31" name="Picture 30" descr="Image result for jug of wate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12" b="93301" l="98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619079">
              <a:off x="10342246" y="1796029"/>
              <a:ext cx="3216851" cy="32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Freeform 31"/>
            <p:cNvSpPr/>
            <p:nvPr/>
          </p:nvSpPr>
          <p:spPr>
            <a:xfrm>
              <a:off x="7535119" y="4799962"/>
              <a:ext cx="3208526" cy="626250"/>
            </a:xfrm>
            <a:custGeom>
              <a:avLst/>
              <a:gdLst>
                <a:gd name="connsiteX0" fmla="*/ 86635 w 3181270"/>
                <a:gd name="connsiteY0" fmla="*/ 314037 h 637309"/>
                <a:gd name="connsiteX1" fmla="*/ 86635 w 3181270"/>
                <a:gd name="connsiteY1" fmla="*/ 314037 h 637309"/>
                <a:gd name="connsiteX2" fmla="*/ 160526 w 3181270"/>
                <a:gd name="connsiteY2" fmla="*/ 387928 h 637309"/>
                <a:gd name="connsiteX3" fmla="*/ 215944 w 3181270"/>
                <a:gd name="connsiteY3" fmla="*/ 406400 h 637309"/>
                <a:gd name="connsiteX4" fmla="*/ 271362 w 3181270"/>
                <a:gd name="connsiteY4" fmla="*/ 424873 h 637309"/>
                <a:gd name="connsiteX5" fmla="*/ 308308 w 3181270"/>
                <a:gd name="connsiteY5" fmla="*/ 434109 h 637309"/>
                <a:gd name="connsiteX6" fmla="*/ 372962 w 3181270"/>
                <a:gd name="connsiteY6" fmla="*/ 461819 h 637309"/>
                <a:gd name="connsiteX7" fmla="*/ 428381 w 3181270"/>
                <a:gd name="connsiteY7" fmla="*/ 498764 h 637309"/>
                <a:gd name="connsiteX8" fmla="*/ 493035 w 3181270"/>
                <a:gd name="connsiteY8" fmla="*/ 517237 h 637309"/>
                <a:gd name="connsiteX9" fmla="*/ 557690 w 3181270"/>
                <a:gd name="connsiteY9" fmla="*/ 535709 h 637309"/>
                <a:gd name="connsiteX10" fmla="*/ 659290 w 3181270"/>
                <a:gd name="connsiteY10" fmla="*/ 554182 h 637309"/>
                <a:gd name="connsiteX11" fmla="*/ 705471 w 3181270"/>
                <a:gd name="connsiteY11" fmla="*/ 563419 h 637309"/>
                <a:gd name="connsiteX12" fmla="*/ 871726 w 3181270"/>
                <a:gd name="connsiteY12" fmla="*/ 581891 h 637309"/>
                <a:gd name="connsiteX13" fmla="*/ 917908 w 3181270"/>
                <a:gd name="connsiteY13" fmla="*/ 591128 h 637309"/>
                <a:gd name="connsiteX14" fmla="*/ 954853 w 3181270"/>
                <a:gd name="connsiteY14" fmla="*/ 600364 h 637309"/>
                <a:gd name="connsiteX15" fmla="*/ 1047217 w 3181270"/>
                <a:gd name="connsiteY15" fmla="*/ 618837 h 637309"/>
                <a:gd name="connsiteX16" fmla="*/ 1074926 w 3181270"/>
                <a:gd name="connsiteY16" fmla="*/ 628073 h 637309"/>
                <a:gd name="connsiteX17" fmla="*/ 1259653 w 3181270"/>
                <a:gd name="connsiteY17" fmla="*/ 637309 h 637309"/>
                <a:gd name="connsiteX18" fmla="*/ 2238708 w 3181270"/>
                <a:gd name="connsiteY18" fmla="*/ 628073 h 637309"/>
                <a:gd name="connsiteX19" fmla="*/ 2331071 w 3181270"/>
                <a:gd name="connsiteY19" fmla="*/ 618837 h 637309"/>
                <a:gd name="connsiteX20" fmla="*/ 2358781 w 3181270"/>
                <a:gd name="connsiteY20" fmla="*/ 609600 h 637309"/>
                <a:gd name="connsiteX21" fmla="*/ 2451144 w 3181270"/>
                <a:gd name="connsiteY21" fmla="*/ 591128 h 637309"/>
                <a:gd name="connsiteX22" fmla="*/ 2506562 w 3181270"/>
                <a:gd name="connsiteY22" fmla="*/ 572655 h 637309"/>
                <a:gd name="connsiteX23" fmla="*/ 2534271 w 3181270"/>
                <a:gd name="connsiteY23" fmla="*/ 554182 h 637309"/>
                <a:gd name="connsiteX24" fmla="*/ 2589690 w 3181270"/>
                <a:gd name="connsiteY24" fmla="*/ 535709 h 637309"/>
                <a:gd name="connsiteX25" fmla="*/ 2617399 w 3181270"/>
                <a:gd name="connsiteY25" fmla="*/ 517237 h 637309"/>
                <a:gd name="connsiteX26" fmla="*/ 2672817 w 3181270"/>
                <a:gd name="connsiteY26" fmla="*/ 498764 h 637309"/>
                <a:gd name="connsiteX27" fmla="*/ 2700526 w 3181270"/>
                <a:gd name="connsiteY27" fmla="*/ 489528 h 637309"/>
                <a:gd name="connsiteX28" fmla="*/ 2728235 w 3181270"/>
                <a:gd name="connsiteY28" fmla="*/ 480291 h 637309"/>
                <a:gd name="connsiteX29" fmla="*/ 2792890 w 3181270"/>
                <a:gd name="connsiteY29" fmla="*/ 461819 h 637309"/>
                <a:gd name="connsiteX30" fmla="*/ 2876017 w 3181270"/>
                <a:gd name="connsiteY30" fmla="*/ 424873 h 637309"/>
                <a:gd name="connsiteX31" fmla="*/ 2912962 w 3181270"/>
                <a:gd name="connsiteY31" fmla="*/ 406400 h 637309"/>
                <a:gd name="connsiteX32" fmla="*/ 2968381 w 3181270"/>
                <a:gd name="connsiteY32" fmla="*/ 387928 h 637309"/>
                <a:gd name="connsiteX33" fmla="*/ 2996090 w 3181270"/>
                <a:gd name="connsiteY33" fmla="*/ 369455 h 637309"/>
                <a:gd name="connsiteX34" fmla="*/ 3051508 w 3181270"/>
                <a:gd name="connsiteY34" fmla="*/ 350982 h 637309"/>
                <a:gd name="connsiteX35" fmla="*/ 3106926 w 3181270"/>
                <a:gd name="connsiteY35" fmla="*/ 314037 h 637309"/>
                <a:gd name="connsiteX36" fmla="*/ 3162344 w 3181270"/>
                <a:gd name="connsiteY36" fmla="*/ 267855 h 637309"/>
                <a:gd name="connsiteX37" fmla="*/ 3171581 w 3181270"/>
                <a:gd name="connsiteY37" fmla="*/ 230909 h 637309"/>
                <a:gd name="connsiteX38" fmla="*/ 3162344 w 3181270"/>
                <a:gd name="connsiteY38" fmla="*/ 9237 h 637309"/>
                <a:gd name="connsiteX39" fmla="*/ 3134635 w 3181270"/>
                <a:gd name="connsiteY39" fmla="*/ 0 h 637309"/>
                <a:gd name="connsiteX40" fmla="*/ 483799 w 3181270"/>
                <a:gd name="connsiteY40" fmla="*/ 9237 h 637309"/>
                <a:gd name="connsiteX41" fmla="*/ 12744 w 3181270"/>
                <a:gd name="connsiteY41" fmla="*/ 27709 h 637309"/>
                <a:gd name="connsiteX42" fmla="*/ 12744 w 3181270"/>
                <a:gd name="connsiteY42" fmla="*/ 166255 h 637309"/>
                <a:gd name="connsiteX43" fmla="*/ 31217 w 3181270"/>
                <a:gd name="connsiteY43" fmla="*/ 230909 h 637309"/>
                <a:gd name="connsiteX44" fmla="*/ 58926 w 3181270"/>
                <a:gd name="connsiteY44" fmla="*/ 258619 h 637309"/>
                <a:gd name="connsiteX45" fmla="*/ 68162 w 3181270"/>
                <a:gd name="connsiteY45" fmla="*/ 286328 h 637309"/>
                <a:gd name="connsiteX46" fmla="*/ 86635 w 3181270"/>
                <a:gd name="connsiteY46" fmla="*/ 314037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81270" h="637309">
                  <a:moveTo>
                    <a:pt x="86635" y="314037"/>
                  </a:moveTo>
                  <a:lnTo>
                    <a:pt x="86635" y="314037"/>
                  </a:lnTo>
                  <a:cubicBezTo>
                    <a:pt x="111265" y="338667"/>
                    <a:pt x="132182" y="367682"/>
                    <a:pt x="160526" y="387928"/>
                  </a:cubicBezTo>
                  <a:cubicBezTo>
                    <a:pt x="176371" y="399246"/>
                    <a:pt x="197471" y="400242"/>
                    <a:pt x="215944" y="406400"/>
                  </a:cubicBezTo>
                  <a:lnTo>
                    <a:pt x="271362" y="424873"/>
                  </a:lnTo>
                  <a:lnTo>
                    <a:pt x="308308" y="434109"/>
                  </a:lnTo>
                  <a:cubicBezTo>
                    <a:pt x="409157" y="501343"/>
                    <a:pt x="253687" y="402182"/>
                    <a:pt x="372962" y="461819"/>
                  </a:cubicBezTo>
                  <a:cubicBezTo>
                    <a:pt x="392820" y="471748"/>
                    <a:pt x="407319" y="491743"/>
                    <a:pt x="428381" y="498764"/>
                  </a:cubicBezTo>
                  <a:cubicBezTo>
                    <a:pt x="494818" y="520909"/>
                    <a:pt x="411852" y="494041"/>
                    <a:pt x="493035" y="517237"/>
                  </a:cubicBezTo>
                  <a:cubicBezTo>
                    <a:pt x="547032" y="532665"/>
                    <a:pt x="492725" y="521272"/>
                    <a:pt x="557690" y="535709"/>
                  </a:cubicBezTo>
                  <a:cubicBezTo>
                    <a:pt x="609062" y="547125"/>
                    <a:pt x="604100" y="544147"/>
                    <a:pt x="659290" y="554182"/>
                  </a:cubicBezTo>
                  <a:cubicBezTo>
                    <a:pt x="674735" y="556990"/>
                    <a:pt x="689904" y="561389"/>
                    <a:pt x="705471" y="563419"/>
                  </a:cubicBezTo>
                  <a:cubicBezTo>
                    <a:pt x="760762" y="570631"/>
                    <a:pt x="817050" y="570955"/>
                    <a:pt x="871726" y="581891"/>
                  </a:cubicBezTo>
                  <a:cubicBezTo>
                    <a:pt x="887120" y="584970"/>
                    <a:pt x="902583" y="587722"/>
                    <a:pt x="917908" y="591128"/>
                  </a:cubicBezTo>
                  <a:cubicBezTo>
                    <a:pt x="930300" y="593882"/>
                    <a:pt x="942441" y="597704"/>
                    <a:pt x="954853" y="600364"/>
                  </a:cubicBezTo>
                  <a:cubicBezTo>
                    <a:pt x="985554" y="606943"/>
                    <a:pt x="1017430" y="608908"/>
                    <a:pt x="1047217" y="618837"/>
                  </a:cubicBezTo>
                  <a:cubicBezTo>
                    <a:pt x="1056453" y="621916"/>
                    <a:pt x="1065227" y="627230"/>
                    <a:pt x="1074926" y="628073"/>
                  </a:cubicBezTo>
                  <a:cubicBezTo>
                    <a:pt x="1136347" y="633414"/>
                    <a:pt x="1198077" y="634230"/>
                    <a:pt x="1259653" y="637309"/>
                  </a:cubicBezTo>
                  <a:lnTo>
                    <a:pt x="2238708" y="628073"/>
                  </a:lnTo>
                  <a:cubicBezTo>
                    <a:pt x="2269645" y="627540"/>
                    <a:pt x="2300490" y="623542"/>
                    <a:pt x="2331071" y="618837"/>
                  </a:cubicBezTo>
                  <a:cubicBezTo>
                    <a:pt x="2340694" y="617357"/>
                    <a:pt x="2349419" y="612275"/>
                    <a:pt x="2358781" y="609600"/>
                  </a:cubicBezTo>
                  <a:cubicBezTo>
                    <a:pt x="2397357" y="598578"/>
                    <a:pt x="2407602" y="598385"/>
                    <a:pt x="2451144" y="591128"/>
                  </a:cubicBezTo>
                  <a:cubicBezTo>
                    <a:pt x="2469617" y="584970"/>
                    <a:pt x="2490360" y="583456"/>
                    <a:pt x="2506562" y="572655"/>
                  </a:cubicBezTo>
                  <a:cubicBezTo>
                    <a:pt x="2515798" y="566497"/>
                    <a:pt x="2524127" y="558690"/>
                    <a:pt x="2534271" y="554182"/>
                  </a:cubicBezTo>
                  <a:cubicBezTo>
                    <a:pt x="2552065" y="546274"/>
                    <a:pt x="2573488" y="546510"/>
                    <a:pt x="2589690" y="535709"/>
                  </a:cubicBezTo>
                  <a:cubicBezTo>
                    <a:pt x="2598926" y="529552"/>
                    <a:pt x="2607255" y="521745"/>
                    <a:pt x="2617399" y="517237"/>
                  </a:cubicBezTo>
                  <a:cubicBezTo>
                    <a:pt x="2635193" y="509329"/>
                    <a:pt x="2654344" y="504922"/>
                    <a:pt x="2672817" y="498764"/>
                  </a:cubicBezTo>
                  <a:lnTo>
                    <a:pt x="2700526" y="489528"/>
                  </a:lnTo>
                  <a:cubicBezTo>
                    <a:pt x="2709762" y="486449"/>
                    <a:pt x="2718790" y="482652"/>
                    <a:pt x="2728235" y="480291"/>
                  </a:cubicBezTo>
                  <a:cubicBezTo>
                    <a:pt x="2774626" y="468694"/>
                    <a:pt x="2753138" y="475069"/>
                    <a:pt x="2792890" y="461819"/>
                  </a:cubicBezTo>
                  <a:cubicBezTo>
                    <a:pt x="2874399" y="407478"/>
                    <a:pt x="2744115" y="490826"/>
                    <a:pt x="2876017" y="424873"/>
                  </a:cubicBezTo>
                  <a:cubicBezTo>
                    <a:pt x="2888332" y="418715"/>
                    <a:pt x="2900178" y="411513"/>
                    <a:pt x="2912962" y="406400"/>
                  </a:cubicBezTo>
                  <a:cubicBezTo>
                    <a:pt x="2931041" y="399168"/>
                    <a:pt x="2968381" y="387928"/>
                    <a:pt x="2968381" y="387928"/>
                  </a:cubicBezTo>
                  <a:cubicBezTo>
                    <a:pt x="2977617" y="381770"/>
                    <a:pt x="2985946" y="373964"/>
                    <a:pt x="2996090" y="369455"/>
                  </a:cubicBezTo>
                  <a:cubicBezTo>
                    <a:pt x="3013884" y="361547"/>
                    <a:pt x="3035306" y="361783"/>
                    <a:pt x="3051508" y="350982"/>
                  </a:cubicBezTo>
                  <a:cubicBezTo>
                    <a:pt x="3069981" y="338667"/>
                    <a:pt x="3091227" y="329736"/>
                    <a:pt x="3106926" y="314037"/>
                  </a:cubicBezTo>
                  <a:cubicBezTo>
                    <a:pt x="3142484" y="278479"/>
                    <a:pt x="3123767" y="293574"/>
                    <a:pt x="3162344" y="267855"/>
                  </a:cubicBezTo>
                  <a:cubicBezTo>
                    <a:pt x="3165423" y="255540"/>
                    <a:pt x="3169651" y="243456"/>
                    <a:pt x="3171581" y="230909"/>
                  </a:cubicBezTo>
                  <a:cubicBezTo>
                    <a:pt x="3183791" y="151543"/>
                    <a:pt x="3188129" y="91749"/>
                    <a:pt x="3162344" y="9237"/>
                  </a:cubicBezTo>
                  <a:cubicBezTo>
                    <a:pt x="3159440" y="-56"/>
                    <a:pt x="3143871" y="3079"/>
                    <a:pt x="3134635" y="0"/>
                  </a:cubicBezTo>
                  <a:lnTo>
                    <a:pt x="483799" y="9237"/>
                  </a:lnTo>
                  <a:cubicBezTo>
                    <a:pt x="138189" y="11338"/>
                    <a:pt x="209297" y="5871"/>
                    <a:pt x="12744" y="27709"/>
                  </a:cubicBezTo>
                  <a:cubicBezTo>
                    <a:pt x="-7255" y="87712"/>
                    <a:pt x="-954" y="56676"/>
                    <a:pt x="12744" y="166255"/>
                  </a:cubicBezTo>
                  <a:cubicBezTo>
                    <a:pt x="13217" y="170042"/>
                    <a:pt x="26499" y="223833"/>
                    <a:pt x="31217" y="230909"/>
                  </a:cubicBezTo>
                  <a:cubicBezTo>
                    <a:pt x="38463" y="241778"/>
                    <a:pt x="49690" y="249382"/>
                    <a:pt x="58926" y="258619"/>
                  </a:cubicBezTo>
                  <a:cubicBezTo>
                    <a:pt x="62005" y="267855"/>
                    <a:pt x="63808" y="277620"/>
                    <a:pt x="68162" y="286328"/>
                  </a:cubicBezTo>
                  <a:cubicBezTo>
                    <a:pt x="73126" y="296257"/>
                    <a:pt x="83556" y="309419"/>
                    <a:pt x="86635" y="314037"/>
                  </a:cubicBezTo>
                  <a:close/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28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210</Words>
  <Application>Microsoft Office PowerPoint</Application>
  <PresentationFormat>Widescreen</PresentationFormat>
  <Paragraphs>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Comic Sans MS</vt:lpstr>
      <vt:lpstr>Gill Sans MT</vt:lpstr>
      <vt:lpstr>Gallery</vt:lpstr>
      <vt:lpstr>PowerPoint Presentation</vt:lpstr>
      <vt:lpstr>Some fruits and vegetables can be regrown to eat again! </vt:lpstr>
      <vt:lpstr>grow a carrot</vt:lpstr>
      <vt:lpstr>We need:</vt:lpstr>
      <vt:lpstr>cut top off carrot</vt:lpstr>
      <vt:lpstr>carrot top in container</vt:lpstr>
      <vt:lpstr>water into container</vt:lpstr>
      <vt:lpstr>put on window sill</vt:lpstr>
      <vt:lpstr>More water every 2 days</vt:lpstr>
      <vt:lpstr>wait for carrot to grow</vt:lpstr>
      <vt:lpstr>PowerPoint Presentation</vt:lpstr>
      <vt:lpstr>grow garlic</vt:lpstr>
      <vt:lpstr>We need:</vt:lpstr>
      <vt:lpstr>Break garlic</vt:lpstr>
      <vt:lpstr>Garlic in container</vt:lpstr>
      <vt:lpstr>water into container</vt:lpstr>
      <vt:lpstr>put on window sill</vt:lpstr>
      <vt:lpstr>More water every 2 days</vt:lpstr>
      <vt:lpstr>wait for garlic to grow</vt:lpstr>
      <vt:lpstr>PowerPoint Presentation</vt:lpstr>
      <vt:lpstr>grow spring onions</vt:lpstr>
      <vt:lpstr>We need:</vt:lpstr>
      <vt:lpstr>cut root off spring onion</vt:lpstr>
      <vt:lpstr>Spring onion roots in cup</vt:lpstr>
      <vt:lpstr>water into cup</vt:lpstr>
      <vt:lpstr>put on window sill</vt:lpstr>
      <vt:lpstr>new water every day</vt:lpstr>
      <vt:lpstr>wait for spring onion to grow</vt:lpstr>
      <vt:lpstr>PowerPoint Presentation</vt:lpstr>
      <vt:lpstr>grow lettuce</vt:lpstr>
      <vt:lpstr>We need:</vt:lpstr>
      <vt:lpstr>cut root off lettuce</vt:lpstr>
      <vt:lpstr>Lettuce root in container</vt:lpstr>
      <vt:lpstr>Water into container</vt:lpstr>
      <vt:lpstr>put on window sill</vt:lpstr>
      <vt:lpstr>Every 3 days spray with water</vt:lpstr>
      <vt:lpstr>wait for lettuce to grow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Krystal Lee</dc:creator>
  <cp:lastModifiedBy>Rachael Bowen</cp:lastModifiedBy>
  <cp:revision>45</cp:revision>
  <dcterms:created xsi:type="dcterms:W3CDTF">2017-05-02T21:23:24Z</dcterms:created>
  <dcterms:modified xsi:type="dcterms:W3CDTF">2017-09-14T01:08:45Z</dcterms:modified>
</cp:coreProperties>
</file>