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83" r:id="rId3"/>
    <p:sldId id="256" r:id="rId4"/>
    <p:sldId id="257" r:id="rId5"/>
    <p:sldId id="258" r:id="rId6"/>
    <p:sldId id="259" r:id="rId7"/>
    <p:sldId id="263" r:id="rId8"/>
    <p:sldId id="282" r:id="rId9"/>
    <p:sldId id="272" r:id="rId10"/>
    <p:sldId id="261" r:id="rId11"/>
    <p:sldId id="260" r:id="rId12"/>
    <p:sldId id="274" r:id="rId13"/>
    <p:sldId id="275" r:id="rId14"/>
    <p:sldId id="276" r:id="rId15"/>
    <p:sldId id="273" r:id="rId16"/>
    <p:sldId id="279" r:id="rId17"/>
    <p:sldId id="277" r:id="rId18"/>
    <p:sldId id="278" r:id="rId19"/>
    <p:sldId id="280" r:id="rId20"/>
    <p:sldId id="281" r:id="rId21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F0"/>
    <a:srgbClr val="993366"/>
    <a:srgbClr val="533F45"/>
    <a:srgbClr val="493F24"/>
    <a:srgbClr val="413A1E"/>
    <a:srgbClr val="958E67"/>
    <a:srgbClr val="625021"/>
    <a:srgbClr val="94853A"/>
    <a:srgbClr val="B0A271"/>
    <a:srgbClr val="4B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5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2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0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28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84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8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wcXbzQflfL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fvCVoP3c-58?t=1m44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Rock painting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3345" y="770710"/>
            <a:ext cx="7359136" cy="4804680"/>
            <a:chOff x="1053345" y="770710"/>
            <a:chExt cx="7359136" cy="4804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345" y="1123406"/>
              <a:ext cx="7163647" cy="44519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97235" y="770710"/>
              <a:ext cx="4415246" cy="1410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8980" y="820510"/>
              <a:ext cx="4415246" cy="718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5666" y="1031967"/>
              <a:ext cx="1041326" cy="1410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7266"/>
            <a:ext cx="986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bg2">
                    <a:lumMod val="75000"/>
                  </a:schemeClr>
                </a:solidFill>
              </a:rPr>
              <a:t>This document is released under Creative Commons License Attribution 4.0 International. Please feel free to share and adapt this document with appropriate credit to Giant Steps School.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03" y="39060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Water in container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614487"/>
            <a:ext cx="40862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68834"/>
            <a:ext cx="7019501" cy="12148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Nail polish in water</a:t>
            </a:r>
          </a:p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10, 9, 8,7, 6, 5, 4, 3, 2, 1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514914"/>
            <a:ext cx="4231507" cy="45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982788"/>
            <a:ext cx="7019501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Make pattern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1" y="966651"/>
            <a:ext cx="5218558" cy="43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982788"/>
            <a:ext cx="7019501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rock in water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08" y="809897"/>
            <a:ext cx="5856641" cy="4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79" y="1344658"/>
            <a:ext cx="6572250" cy="382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979" y="5982788"/>
            <a:ext cx="7019501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leave to dry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089" y="3002363"/>
            <a:ext cx="3639911" cy="2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06" y="1637347"/>
            <a:ext cx="5753100" cy="340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50" y="225530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Version 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392979" y="5982788"/>
            <a:ext cx="7019501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youtube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53210" y="86243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192967" y="2019009"/>
            <a:ext cx="2122508" cy="2775769"/>
            <a:chOff x="1192967" y="2019009"/>
            <a:chExt cx="2122508" cy="2775769"/>
          </a:xfrm>
        </p:grpSpPr>
        <p:sp>
          <p:nvSpPr>
            <p:cNvPr id="13" name="Rectangle 12"/>
            <p:cNvSpPr/>
            <p:nvPr/>
          </p:nvSpPr>
          <p:spPr>
            <a:xfrm>
              <a:off x="1192967" y="422330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clear gems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967" y="2019009"/>
              <a:ext cx="2122508" cy="219524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671325" y="2155988"/>
            <a:ext cx="2122508" cy="2638790"/>
            <a:chOff x="3671325" y="2155988"/>
            <a:chExt cx="2122508" cy="2638790"/>
          </a:xfrm>
        </p:grpSpPr>
        <p:sp>
          <p:nvSpPr>
            <p:cNvPr id="14" name="Rectangle 13"/>
            <p:cNvSpPr/>
            <p:nvPr/>
          </p:nvSpPr>
          <p:spPr>
            <a:xfrm>
              <a:off x="3671325" y="4223308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glitter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76"/>
            <a:stretch/>
          </p:blipFill>
          <p:spPr>
            <a:xfrm>
              <a:off x="3735977" y="2155988"/>
              <a:ext cx="2057856" cy="194650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149683" y="1840849"/>
            <a:ext cx="2432614" cy="2953929"/>
            <a:chOff x="6149683" y="1840849"/>
            <a:chExt cx="2432614" cy="2953929"/>
          </a:xfrm>
        </p:grpSpPr>
        <p:sp>
          <p:nvSpPr>
            <p:cNvPr id="15" name="Rectangle 14"/>
            <p:cNvSpPr/>
            <p:nvPr/>
          </p:nvSpPr>
          <p:spPr>
            <a:xfrm>
              <a:off x="6149683" y="4223308"/>
              <a:ext cx="2432614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Clear nail polish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0172" y="1840849"/>
              <a:ext cx="1409428" cy="226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2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66" y="992777"/>
            <a:ext cx="4523864" cy="4239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979" y="5982788"/>
            <a:ext cx="7019501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Glitter on plate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2979" y="5982788"/>
            <a:ext cx="7241570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Paint flat side with nail polish 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28" y="1397727"/>
            <a:ext cx="4048529" cy="4031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61" y="992777"/>
            <a:ext cx="1921656" cy="30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2979" y="5982788"/>
            <a:ext cx="7241570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Gem in glitter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9" y="692331"/>
            <a:ext cx="5796942" cy="4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8" y="1649934"/>
            <a:ext cx="3321624" cy="3225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38" y="1649934"/>
            <a:ext cx="3899129" cy="3225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48" y="944540"/>
            <a:ext cx="3321624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Week 7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3337" y="944540"/>
            <a:ext cx="3899129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Week 8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348" y="4875433"/>
            <a:ext cx="3321624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Paint white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3337" y="4875433"/>
            <a:ext cx="3899129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Dip colours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0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2979" y="5982788"/>
            <a:ext cx="7241570" cy="60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Leave to dry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8" y="783771"/>
            <a:ext cx="6603225" cy="449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548" y="3291667"/>
            <a:ext cx="3296321" cy="25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youtube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423987"/>
            <a:ext cx="60579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3210" y="29787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Week 7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92967" y="1796327"/>
            <a:ext cx="2122508" cy="2998451"/>
            <a:chOff x="1247948" y="868572"/>
            <a:chExt cx="2122508" cy="2998451"/>
          </a:xfrm>
        </p:grpSpPr>
        <p:sp>
          <p:nvSpPr>
            <p:cNvPr id="13" name="Rectangle 12"/>
            <p:cNvSpPr/>
            <p:nvPr/>
          </p:nvSpPr>
          <p:spPr>
            <a:xfrm>
              <a:off x="1247948" y="3295553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White paint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1231" y="868572"/>
              <a:ext cx="1275942" cy="222561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71325" y="2155988"/>
            <a:ext cx="2122508" cy="2638790"/>
            <a:chOff x="3592947" y="1228233"/>
            <a:chExt cx="2122508" cy="2638790"/>
          </a:xfrm>
        </p:grpSpPr>
        <p:sp>
          <p:nvSpPr>
            <p:cNvPr id="14" name="Rectangle 13"/>
            <p:cNvSpPr/>
            <p:nvPr/>
          </p:nvSpPr>
          <p:spPr>
            <a:xfrm>
              <a:off x="3592947" y="3295553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rocks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947" y="1228233"/>
              <a:ext cx="1926364" cy="186595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149683" y="2155988"/>
            <a:ext cx="2285320" cy="2638790"/>
            <a:chOff x="6074255" y="1228233"/>
            <a:chExt cx="2285320" cy="2638790"/>
          </a:xfrm>
        </p:grpSpPr>
        <p:sp>
          <p:nvSpPr>
            <p:cNvPr id="15" name="Rectangle 14"/>
            <p:cNvSpPr/>
            <p:nvPr/>
          </p:nvSpPr>
          <p:spPr>
            <a:xfrm>
              <a:off x="6155661" y="3295553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paintbrush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4255" y="1228233"/>
              <a:ext cx="2285320" cy="170979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53210" y="86243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need: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Choose rock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581150"/>
            <a:ext cx="50006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Paint rock white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91" y="1327868"/>
            <a:ext cx="4182972" cy="40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Wait to dry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9" y="2261488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"/>
          <a:stretch/>
        </p:blipFill>
        <p:spPr>
          <a:xfrm>
            <a:off x="2593129" y="1492623"/>
            <a:ext cx="7282767" cy="34427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62503" y="2704011"/>
            <a:ext cx="692331" cy="69233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5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528762"/>
            <a:ext cx="4819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1550" y="885704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9390" y="1545878"/>
            <a:ext cx="2122508" cy="2295495"/>
            <a:chOff x="346611" y="1062076"/>
            <a:chExt cx="2122508" cy="2295495"/>
          </a:xfrm>
        </p:grpSpPr>
        <p:sp>
          <p:nvSpPr>
            <p:cNvPr id="13" name="Rectangle 12"/>
            <p:cNvSpPr/>
            <p:nvPr/>
          </p:nvSpPr>
          <p:spPr>
            <a:xfrm>
              <a:off x="346611" y="2786101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Nail polish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210" y="1062076"/>
              <a:ext cx="1990725" cy="172402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378117" y="1695779"/>
            <a:ext cx="2128699" cy="2012097"/>
            <a:chOff x="2691610" y="1345474"/>
            <a:chExt cx="2128699" cy="2012097"/>
          </a:xfrm>
        </p:grpSpPr>
        <p:sp>
          <p:nvSpPr>
            <p:cNvPr id="14" name="Rectangle 13"/>
            <p:cNvSpPr/>
            <p:nvPr/>
          </p:nvSpPr>
          <p:spPr>
            <a:xfrm>
              <a:off x="2691610" y="2786101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container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610" y="1345474"/>
              <a:ext cx="2128699" cy="136688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516059" y="1470555"/>
            <a:ext cx="2122508" cy="2520719"/>
            <a:chOff x="5254324" y="836852"/>
            <a:chExt cx="2122508" cy="2520719"/>
          </a:xfrm>
        </p:grpSpPr>
        <p:sp>
          <p:nvSpPr>
            <p:cNvPr id="15" name="Rectangle 14"/>
            <p:cNvSpPr/>
            <p:nvPr/>
          </p:nvSpPr>
          <p:spPr>
            <a:xfrm>
              <a:off x="5254324" y="2786101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water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6363" y="836852"/>
              <a:ext cx="1298429" cy="18755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148207" y="4241295"/>
            <a:ext cx="2122508" cy="2381211"/>
            <a:chOff x="7656855" y="976360"/>
            <a:chExt cx="2122508" cy="2381211"/>
          </a:xfrm>
        </p:grpSpPr>
        <p:sp>
          <p:nvSpPr>
            <p:cNvPr id="16" name="Rectangle 15"/>
            <p:cNvSpPr/>
            <p:nvPr/>
          </p:nvSpPr>
          <p:spPr>
            <a:xfrm>
              <a:off x="7656855" y="2786101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</a:t>
              </a:r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hite rock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56855" y="976360"/>
              <a:ext cx="2122508" cy="1809741"/>
              <a:chOff x="3076575" y="1690687"/>
              <a:chExt cx="3752850" cy="34766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6575" y="1690687"/>
                <a:ext cx="3752850" cy="3476625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3775166" y="2037805"/>
                <a:ext cx="2233749" cy="2207623"/>
              </a:xfrm>
              <a:prstGeom prst="ellipse">
                <a:avLst/>
              </a:prstGeom>
              <a:solidFill>
                <a:srgbClr val="E3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371550" y="225530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Week 7</a:t>
            </a:r>
            <a:endParaRPr lang="en-AU" dirty="0"/>
          </a:p>
        </p:txBody>
      </p:sp>
      <p:grpSp>
        <p:nvGrpSpPr>
          <p:cNvPr id="36" name="Group 35"/>
          <p:cNvGrpSpPr/>
          <p:nvPr/>
        </p:nvGrpSpPr>
        <p:grpSpPr>
          <a:xfrm>
            <a:off x="5454804" y="4241295"/>
            <a:ext cx="2122508" cy="2381211"/>
            <a:chOff x="5454804" y="4241295"/>
            <a:chExt cx="2122508" cy="2381211"/>
          </a:xfrm>
        </p:grpSpPr>
        <p:sp>
          <p:nvSpPr>
            <p:cNvPr id="34" name="Rectangle 33"/>
            <p:cNvSpPr/>
            <p:nvPr/>
          </p:nvSpPr>
          <p:spPr>
            <a:xfrm>
              <a:off x="5454804" y="6051036"/>
              <a:ext cx="2122508" cy="5714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</a:t>
              </a:r>
              <a:r>
                <a:rPr lang="en-AU" sz="2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oothpick</a:t>
              </a:r>
              <a:endParaRPr lang="en-AU" sz="2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640" y="4241295"/>
              <a:ext cx="1078836" cy="1664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6284E2D-BFE2-44BD-8918-C9EBD79C120F}" vid="{9B29F9BC-0DAB-4EA0-B838-BAEF14D8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189</TotalTime>
  <Words>128</Words>
  <Application>Microsoft Office PowerPoint</Application>
  <PresentationFormat>A4 Paper (210x297 mm)</PresentationFormat>
  <Paragraphs>38</Paragraphs>
  <Slides>20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Merrilyn Sackett</dc:creator>
  <cp:lastModifiedBy>Rachael Bowen</cp:lastModifiedBy>
  <cp:revision>28</cp:revision>
  <cp:lastPrinted>2017-09-03T23:38:46Z</cp:lastPrinted>
  <dcterms:created xsi:type="dcterms:W3CDTF">2017-08-04T06:03:02Z</dcterms:created>
  <dcterms:modified xsi:type="dcterms:W3CDTF">2017-09-14T01:09:48Z</dcterms:modified>
</cp:coreProperties>
</file>