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11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9DC5-67C0-4D14-BC9A-B4BA3DE5AF25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0DFA-D2E1-4E8D-805C-24EDEA6E15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4831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9DC5-67C0-4D14-BC9A-B4BA3DE5AF25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0DFA-D2E1-4E8D-805C-24EDEA6E15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1717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9DC5-67C0-4D14-BC9A-B4BA3DE5AF25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0DFA-D2E1-4E8D-805C-24EDEA6E15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8431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9DC5-67C0-4D14-BC9A-B4BA3DE5AF25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0DFA-D2E1-4E8D-805C-24EDEA6E15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894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9DC5-67C0-4D14-BC9A-B4BA3DE5AF25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0DFA-D2E1-4E8D-805C-24EDEA6E15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7259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9DC5-67C0-4D14-BC9A-B4BA3DE5AF25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0DFA-D2E1-4E8D-805C-24EDEA6E15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87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9DC5-67C0-4D14-BC9A-B4BA3DE5AF25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0DFA-D2E1-4E8D-805C-24EDEA6E15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9228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9DC5-67C0-4D14-BC9A-B4BA3DE5AF25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0DFA-D2E1-4E8D-805C-24EDEA6E15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559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9DC5-67C0-4D14-BC9A-B4BA3DE5AF25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0DFA-D2E1-4E8D-805C-24EDEA6E15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7226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9DC5-67C0-4D14-BC9A-B4BA3DE5AF25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0DFA-D2E1-4E8D-805C-24EDEA6E15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94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59DC5-67C0-4D14-BC9A-B4BA3DE5AF25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F0DFA-D2E1-4E8D-805C-24EDEA6E15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6482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59DC5-67C0-4D14-BC9A-B4BA3DE5AF25}" type="datetimeFigureOut">
              <a:rPr lang="en-AU" smtClean="0"/>
              <a:t>14/09/2017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F0DFA-D2E1-4E8D-805C-24EDEA6E15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071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639763"/>
            <a:ext cx="6591300" cy="43942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05619" y="5229225"/>
            <a:ext cx="8915400" cy="11430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altLang="en-US" sz="5400" dirty="0" smtClean="0">
                <a:latin typeface="Comic Sans MS" pitchFamily="66" charset="0"/>
              </a:rPr>
              <a:t>Water the trees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752" y="639763"/>
            <a:ext cx="798533" cy="1578275"/>
          </a:xfrm>
          <a:prstGeom prst="rect">
            <a:avLst/>
          </a:prstGeom>
        </p:spPr>
      </p:pic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64034" y="36568"/>
            <a:ext cx="8856984" cy="476250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This document is released under Creative Commons License Attribution 4.0 International. Please feel free to share and adapt this document with appropriate credit to Giant Steps School.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4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5300" y="274638"/>
            <a:ext cx="8915400" cy="4760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505619" y="5229225"/>
            <a:ext cx="8915400" cy="1143000"/>
          </a:xfr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AU" altLang="en-US" sz="5400" dirty="0" smtClean="0">
                <a:latin typeface="Comic Sans MS" pitchFamily="66" charset="0"/>
              </a:rPr>
              <a:t>get watering cans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839" t="22042" r="10902" b="22157"/>
          <a:stretch/>
        </p:blipFill>
        <p:spPr>
          <a:xfrm flipH="1">
            <a:off x="647699" y="1409699"/>
            <a:ext cx="5134856" cy="3294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93" b="100000" l="0" r="100000">
                        <a14:foregroundMark x1="45946" y1="38660" x2="46332" y2="26289"/>
                        <a14:foregroundMark x1="47490" y1="24742" x2="55598" y2="21134"/>
                        <a14:foregroundMark x1="45560" y1="28351" x2="44788" y2="39691"/>
                        <a14:foregroundMark x1="44788" y1="27835" x2="45174" y2="221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555" y="1697925"/>
            <a:ext cx="3628145" cy="271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5300" y="274638"/>
            <a:ext cx="8915400" cy="4760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505619" y="5229225"/>
            <a:ext cx="8915400" cy="1143000"/>
          </a:xfr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AU" altLang="en-US" sz="5400" dirty="0" smtClean="0">
                <a:latin typeface="Comic Sans MS" pitchFamily="66" charset="0"/>
              </a:rPr>
              <a:t>fill with water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97" b="71151" l="25516" r="87948">
                        <a14:foregroundMark x1="45385" y1="8489" x2="50489" y2="20576"/>
                        <a14:foregroundMark x1="59175" y1="7554" x2="33876" y2="11151"/>
                        <a14:foregroundMark x1="38219" y1="71151" x2="36265" y2="60791"/>
                        <a14:backgroundMark x1="47883" y1="37122" x2="48643" y2="67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4265" r="4663" b="28449"/>
          <a:stretch/>
        </p:blipFill>
        <p:spPr>
          <a:xfrm rot="925983">
            <a:off x="4850887" y="172577"/>
            <a:ext cx="2573936" cy="39108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93" b="100000" l="0" r="100000">
                        <a14:foregroundMark x1="45946" y1="38660" x2="46332" y2="26289"/>
                        <a14:foregroundMark x1="47490" y1="24742" x2="55598" y2="21134"/>
                        <a14:foregroundMark x1="45560" y1="28351" x2="44788" y2="39691"/>
                        <a14:foregroundMark x1="44788" y1="27835" x2="45174" y2="221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696" y="2492896"/>
            <a:ext cx="3544086" cy="265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6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5300" y="274638"/>
            <a:ext cx="8915400" cy="4760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505619" y="5229225"/>
            <a:ext cx="8915400" cy="1143000"/>
          </a:xfr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AU" altLang="en-US" sz="5400" dirty="0" smtClean="0">
                <a:latin typeface="Comic Sans MS" pitchFamily="66" charset="0"/>
              </a:rPr>
              <a:t>water trees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98773" y="1408918"/>
            <a:ext cx="64807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27316" y="1408918"/>
            <a:ext cx="64807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28973" y="1408918"/>
            <a:ext cx="64807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93" b="100000" l="0" r="100000">
                        <a14:foregroundMark x1="45946" y1="38660" x2="46332" y2="26289"/>
                        <a14:foregroundMark x1="47490" y1="24742" x2="55598" y2="21134"/>
                        <a14:foregroundMark x1="45560" y1="28351" x2="44788" y2="39691"/>
                        <a14:foregroundMark x1="44788" y1="27835" x2="45174" y2="221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64864" flipH="1">
            <a:off x="575815" y="1304727"/>
            <a:ext cx="2577678" cy="193077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66575" y="1969491"/>
            <a:ext cx="1670087" cy="2519412"/>
            <a:chOff x="2666575" y="1689496"/>
            <a:chExt cx="1855692" cy="279940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66575" y="3488569"/>
              <a:ext cx="1855692" cy="100033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89643" l="0" r="970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7189" y="1689496"/>
              <a:ext cx="1441653" cy="231371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522267" y="1928553"/>
            <a:ext cx="4967007" cy="2560350"/>
            <a:chOff x="4522267" y="1663458"/>
            <a:chExt cx="5481284" cy="282544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22267" y="3462531"/>
              <a:ext cx="1855692" cy="100033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89643" l="0" r="970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2881" y="1663458"/>
              <a:ext cx="1441653" cy="23137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92167" y="3459361"/>
              <a:ext cx="1855692" cy="100033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89643" l="0" r="970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2781" y="1689496"/>
              <a:ext cx="1441653" cy="231371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47859" y="3488569"/>
              <a:ext cx="1855692" cy="100033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89643" l="0" r="970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8473" y="1689496"/>
              <a:ext cx="1441653" cy="2313716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8324446" y="1420672"/>
            <a:ext cx="648072" cy="5040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4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9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5300" y="274638"/>
            <a:ext cx="8915400" cy="4760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505619" y="5229225"/>
            <a:ext cx="8915400" cy="1143000"/>
          </a:xfr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AU" altLang="en-US" sz="5400" dirty="0" smtClean="0">
                <a:latin typeface="Comic Sans MS" pitchFamily="66" charset="0"/>
              </a:rPr>
              <a:t>Pack away watering can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839" t="22042" r="10902" b="22157"/>
          <a:stretch/>
        </p:blipFill>
        <p:spPr>
          <a:xfrm flipH="1">
            <a:off x="647699" y="1409699"/>
            <a:ext cx="5134856" cy="3294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93" b="100000" l="0" r="100000">
                        <a14:foregroundMark x1="45946" y1="38660" x2="46332" y2="26289"/>
                        <a14:foregroundMark x1="47490" y1="24742" x2="55598" y2="21134"/>
                        <a14:foregroundMark x1="45560" y1="28351" x2="44788" y2="39691"/>
                        <a14:foregroundMark x1="44788" y1="27835" x2="45174" y2="221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055" y="1852922"/>
            <a:ext cx="3031245" cy="2270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0440" t="22042" r="10902" b="22157"/>
          <a:stretch/>
        </p:blipFill>
        <p:spPr>
          <a:xfrm flipH="1">
            <a:off x="647699" y="1409698"/>
            <a:ext cx="3949701" cy="329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8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5300" y="274638"/>
            <a:ext cx="8915400" cy="4760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505619" y="5229225"/>
            <a:ext cx="8915400" cy="1143000"/>
          </a:xfr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AU" altLang="en-US" smtClean="0">
                <a:latin typeface="Comic Sans MS" pitchFamily="66" charset="0"/>
              </a:rPr>
              <a:t>finished </a:t>
            </a:r>
          </a:p>
        </p:txBody>
      </p:sp>
      <p:sp>
        <p:nvSpPr>
          <p:cNvPr id="5" name="Rectangle 4"/>
          <p:cNvSpPr/>
          <p:nvPr/>
        </p:nvSpPr>
        <p:spPr>
          <a:xfrm>
            <a:off x="472943" y="274639"/>
            <a:ext cx="8915400" cy="4752975"/>
          </a:xfrm>
          <a:prstGeom prst="rect">
            <a:avLst/>
          </a:prstGeom>
          <a:blipFill dpi="0" rotWithShape="1">
            <a:blip r:embed="rId2">
              <a:alphaModFix amt="68000"/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591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49</Words>
  <Application>Microsoft Office PowerPoint</Application>
  <PresentationFormat>A4 Paper (210x297 mm)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PowerPoint Presentation</vt:lpstr>
      <vt:lpstr>get watering cans</vt:lpstr>
      <vt:lpstr>fill with water</vt:lpstr>
      <vt:lpstr>water trees</vt:lpstr>
      <vt:lpstr>Pack away watering can</vt:lpstr>
      <vt:lpstr>finished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Merrilyn Sackett</dc:creator>
  <cp:lastModifiedBy>Rachael Bowen</cp:lastModifiedBy>
  <cp:revision>3</cp:revision>
  <dcterms:created xsi:type="dcterms:W3CDTF">2017-09-07T04:20:46Z</dcterms:created>
  <dcterms:modified xsi:type="dcterms:W3CDTF">2017-09-14T01:10:40Z</dcterms:modified>
</cp:coreProperties>
</file>