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8" r:id="rId5"/>
    <p:sldId id="266" r:id="rId6"/>
    <p:sldId id="269" r:id="rId7"/>
    <p:sldId id="271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5C8-CFB2-4EED-ABEB-B58CAD713BD0}" type="datetimeFigureOut">
              <a:rPr lang="en-AU" smtClean="0"/>
              <a:t>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B716-7409-4B68-9266-EFC732C142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63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5C8-CFB2-4EED-ABEB-B58CAD713BD0}" type="datetimeFigureOut">
              <a:rPr lang="en-AU" smtClean="0"/>
              <a:t>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B716-7409-4B68-9266-EFC732C142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60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5C8-CFB2-4EED-ABEB-B58CAD713BD0}" type="datetimeFigureOut">
              <a:rPr lang="en-AU" smtClean="0"/>
              <a:t>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B716-7409-4B68-9266-EFC732C142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56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5C8-CFB2-4EED-ABEB-B58CAD713BD0}" type="datetimeFigureOut">
              <a:rPr lang="en-AU" smtClean="0"/>
              <a:t>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B716-7409-4B68-9266-EFC732C142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738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5C8-CFB2-4EED-ABEB-B58CAD713BD0}" type="datetimeFigureOut">
              <a:rPr lang="en-AU" smtClean="0"/>
              <a:t>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B716-7409-4B68-9266-EFC732C142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42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5C8-CFB2-4EED-ABEB-B58CAD713BD0}" type="datetimeFigureOut">
              <a:rPr lang="en-AU" smtClean="0"/>
              <a:t>4/08/2017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B716-7409-4B68-9266-EFC732C142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86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5C8-CFB2-4EED-ABEB-B58CAD713BD0}" type="datetimeFigureOut">
              <a:rPr lang="en-AU" smtClean="0"/>
              <a:t>4/08/2017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B716-7409-4B68-9266-EFC732C142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0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5C8-CFB2-4EED-ABEB-B58CAD713BD0}" type="datetimeFigureOut">
              <a:rPr lang="en-AU" smtClean="0"/>
              <a:t>4/08/2017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B716-7409-4B68-9266-EFC732C142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42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5C8-CFB2-4EED-ABEB-B58CAD713BD0}" type="datetimeFigureOut">
              <a:rPr lang="en-AU" smtClean="0"/>
              <a:t>4/08/2017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B716-7409-4B68-9266-EFC732C142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162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5C8-CFB2-4EED-ABEB-B58CAD713BD0}" type="datetimeFigureOut">
              <a:rPr lang="en-AU" smtClean="0"/>
              <a:t>4/08/2017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B716-7409-4B68-9266-EFC732C142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687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75C8-CFB2-4EED-ABEB-B58CAD713BD0}" type="datetimeFigureOut">
              <a:rPr lang="en-AU" smtClean="0"/>
              <a:t>4/08/2017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B716-7409-4B68-9266-EFC732C142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833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275C8-CFB2-4EED-ABEB-B58CAD713BD0}" type="datetimeFigureOut">
              <a:rPr lang="en-AU" smtClean="0"/>
              <a:t>4/08/2017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B716-7409-4B68-9266-EFC732C142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58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34"/>
          <a:stretch/>
        </p:blipFill>
        <p:spPr>
          <a:xfrm>
            <a:off x="3299806" y="422910"/>
            <a:ext cx="4883727" cy="618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4" b="48864" l="2305" r="975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6" t="818" r="2326" b="52373"/>
          <a:stretch/>
        </p:blipFill>
        <p:spPr>
          <a:xfrm>
            <a:off x="741396" y="-196363"/>
            <a:ext cx="10270172" cy="7054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60" y="2209958"/>
            <a:ext cx="6242311" cy="3669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92" b="100000" l="1495" r="99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05"/>
          <a:stretch/>
        </p:blipFill>
        <p:spPr>
          <a:xfrm flipH="1">
            <a:off x="5509140" y="2072280"/>
            <a:ext cx="3762470" cy="3791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549"/>
          <a:stretch/>
        </p:blipFill>
        <p:spPr>
          <a:xfrm>
            <a:off x="2103427" y="2469334"/>
            <a:ext cx="4116888" cy="33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8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657" y="1"/>
            <a:ext cx="1793965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92" b="100000" l="1495" r="99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05"/>
          <a:stretch/>
        </p:blipFill>
        <p:spPr>
          <a:xfrm flipH="1">
            <a:off x="7073271" y="1811519"/>
            <a:ext cx="5015548" cy="5054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4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549"/>
          <a:stretch/>
        </p:blipFill>
        <p:spPr>
          <a:xfrm>
            <a:off x="-1011416" y="1811519"/>
            <a:ext cx="6123678" cy="5049066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2946398" y="261257"/>
            <a:ext cx="3338286" cy="2061028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Callout 6"/>
          <p:cNvSpPr/>
          <p:nvPr/>
        </p:nvSpPr>
        <p:spPr>
          <a:xfrm flipH="1">
            <a:off x="6833221" y="362857"/>
            <a:ext cx="3338286" cy="2061028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171369" y="362857"/>
            <a:ext cx="2888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Hello</a:t>
            </a:r>
            <a:endParaRPr lang="en-AU" sz="3600" dirty="0">
              <a:latin typeface="Comic Sans MS" panose="030F0702030302020204" pitchFamily="66" charset="0"/>
            </a:endParaRPr>
          </a:p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I am elephant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8192" y="691606"/>
            <a:ext cx="288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Hello</a:t>
            </a:r>
            <a:endParaRPr lang="en-AU" sz="3600" dirty="0">
              <a:latin typeface="Comic Sans MS" panose="030F0702030302020204" pitchFamily="66" charset="0"/>
            </a:endParaRPr>
          </a:p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I am giraffe</a:t>
            </a:r>
            <a:endParaRPr lang="en-A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510" y="1"/>
            <a:ext cx="1387151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92" b="100000" l="1495" r="99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05"/>
          <a:stretch/>
        </p:blipFill>
        <p:spPr>
          <a:xfrm flipH="1">
            <a:off x="7073271" y="1811519"/>
            <a:ext cx="5015548" cy="5054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4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549"/>
          <a:stretch/>
        </p:blipFill>
        <p:spPr>
          <a:xfrm>
            <a:off x="-1011416" y="1811519"/>
            <a:ext cx="6123678" cy="5049066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2946398" y="261257"/>
            <a:ext cx="3338286" cy="2061028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Callout 6"/>
          <p:cNvSpPr/>
          <p:nvPr/>
        </p:nvSpPr>
        <p:spPr>
          <a:xfrm flipH="1">
            <a:off x="6833221" y="362857"/>
            <a:ext cx="3338286" cy="2061028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171369" y="691606"/>
            <a:ext cx="288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I like </a:t>
            </a:r>
          </a:p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walking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3271" y="1070205"/>
            <a:ext cx="288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I like eating</a:t>
            </a:r>
            <a:endParaRPr lang="en-A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5.92593E-6 L -6.25E-7 -5.92593E-6 C -0.04167 -0.00834 -0.01901 -0.00487 -0.10261 -5.92593E-6 C -0.10677 0.00023 -0.11446 0.0074 -0.11784 0.0081 L -0.13164 0.01087 C -0.14636 0.02384 -0.13581 0.01666 -0.1668 0.01365 L -0.18985 0.01087 C -0.19414 0.00833 -0.20547 0.00138 -0.20964 -5.92593E-6 C -0.22005 -0.00325 -0.22461 -0.00278 -0.23412 -0.00278 " pathEditMode="relative" ptsTypes="AAAAAAA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657" y="1"/>
            <a:ext cx="17939657" cy="68580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2923538" y="261464"/>
            <a:ext cx="3338286" cy="2061028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Callout 6"/>
          <p:cNvSpPr/>
          <p:nvPr/>
        </p:nvSpPr>
        <p:spPr>
          <a:xfrm flipH="1">
            <a:off x="6509655" y="275411"/>
            <a:ext cx="3338286" cy="2061028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215275" y="574953"/>
            <a:ext cx="288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Hello</a:t>
            </a:r>
            <a:endParaRPr lang="en-AU" sz="3600" dirty="0">
              <a:latin typeface="Comic Sans MS" panose="030F0702030302020204" pitchFamily="66" charset="0"/>
            </a:endParaRPr>
          </a:p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I am monkey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7456" y="574953"/>
            <a:ext cx="288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Hello</a:t>
            </a:r>
            <a:endParaRPr lang="en-AU" sz="3600" dirty="0">
              <a:latin typeface="Comic Sans MS" panose="030F0702030302020204" pitchFamily="66" charset="0"/>
            </a:endParaRPr>
          </a:p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I am parrot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7" b="94656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53" y="2199368"/>
            <a:ext cx="4919889" cy="4919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0" b="97003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5856" y="1775282"/>
            <a:ext cx="5304971" cy="53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657" y="1"/>
            <a:ext cx="17939657" cy="68580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2525483" y="127979"/>
            <a:ext cx="4238173" cy="2544536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Callout 6"/>
          <p:cNvSpPr/>
          <p:nvPr/>
        </p:nvSpPr>
        <p:spPr>
          <a:xfrm flipH="1">
            <a:off x="6509655" y="275411"/>
            <a:ext cx="3338286" cy="2061028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130727" y="714246"/>
            <a:ext cx="288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I like dancing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4626" y="991246"/>
            <a:ext cx="288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I like flying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7" b="94656" l="9924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1" y="2277410"/>
            <a:ext cx="4919889" cy="4919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0" b="97003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5856" y="1775282"/>
            <a:ext cx="5304971" cy="53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3.75E-6 3.7037E-6 C -0.00248 -0.00579 -0.00873 -0.01945 -0.01081 -0.02755 C -0.01589 -0.04815 -0.00794 -0.02523 -0.01432 -0.04236 C -0.0155 -0.05093 -0.01615 -0.05972 -0.01797 -0.06783 C -0.01875 -0.0713 -0.01966 -0.07477 -0.02031 -0.07847 C -0.02461 -0.10162 -0.01745 -0.06829 -0.02266 -0.09954 C -0.02318 -0.10255 -0.02422 -0.10533 -0.025 -0.1081 C -0.02721 -0.12361 -0.02474 -0.10996 -0.02865 -0.12292 C -0.03112 -0.13125 -0.03307 -0.14005 -0.03581 -0.14838 C -0.03698 -0.15185 -0.03789 -0.15579 -0.03932 -0.1588 C -0.04154 -0.16343 -0.04427 -0.16713 -0.04649 -0.17153 C -0.04779 -0.17408 -0.04896 -0.17709 -0.05 -0.18009 C -0.05208 -0.18496 -0.053 -0.18912 -0.05599 -0.19283 C -0.05703 -0.19398 -0.05846 -0.19375 -0.05964 -0.19491 C -0.06784 -0.20209 -0.05807 -0.19676 -0.06797 -0.20116 L -0.07865 -0.19699 C -0.08021 -0.1963 -0.0819 -0.19607 -0.08333 -0.19491 C -0.08555 -0.19306 -0.08724 -0.19028 -0.08932 -0.18843 C -0.09206 -0.18611 -0.09505 -0.18472 -0.09766 -0.18218 C -0.10026 -0.17963 -0.10235 -0.17639 -0.10482 -0.17361 C -0.12735 -0.14977 -0.11406 -0.1632 -0.12982 -0.15046 C -0.13229 -0.14838 -0.13477 -0.14676 -0.13698 -0.14398 C -0.1474 -0.13102 -0.1362 -0.13912 -0.14649 -0.13125 C -0.15039 -0.12824 -0.15833 -0.12292 -0.15833 -0.12292 C -0.15925 -0.12014 -0.15938 -0.11644 -0.16081 -0.11435 C -0.16406 -0.10926 -0.17292 -0.1088 -0.1763 -0.1081 C -0.17748 -0.10671 -0.17852 -0.10463 -0.17982 -0.10394 C -0.18177 -0.10255 -0.18373 -0.10139 -0.18581 -0.10162 C -0.19935 -0.10417 -0.21276 -0.1088 -0.2263 -0.11227 C -0.23333 -0.11736 -0.23294 -0.11574 -0.23932 -0.12709 C -0.24037 -0.12894 -0.24115 -0.13125 -0.24167 -0.13357 C -0.24974 -0.16505 -0.24154 -0.13704 -0.24766 -0.1632 C -0.2487 -0.16736 -0.25039 -0.1713 -0.2513 -0.1757 C -0.25807 -0.20949 -0.24844 -0.17662 -0.25833 -0.20764 C -0.26146 -0.23241 -0.26016 -0.22454 -0.2655 -0.25209 C -0.26667 -0.25764 -0.26771 -0.26343 -0.26914 -0.26898 C -0.27123 -0.27685 -0.27409 -0.28426 -0.2763 -0.29213 C -0.28034 -0.30695 -0.2832 -0.32269 -0.28815 -0.33658 C -0.29011 -0.34236 -0.29245 -0.34769 -0.29414 -0.35347 C -0.29557 -0.35903 -0.29596 -0.36528 -0.29766 -0.3706 C -0.29922 -0.37523 -0.30182 -0.37871 -0.30365 -0.3831 C -0.30534 -0.38727 -0.30651 -0.39213 -0.30833 -0.39584 C -0.32695 -0.43218 -0.30729 -0.38704 -0.31914 -0.41505 C -0.31953 -0.41713 -0.31901 -0.4213 -0.32031 -0.4213 C -0.35143 -0.42454 -0.32904 -0.41644 -0.34766 -0.41273 C -0.3556 -0.41134 -0.36354 -0.41134 -0.37149 -0.41065 L -0.44531 -0.41273 C -0.44844 -0.41343 -0.44987 -0.42037 -0.45248 -0.42338 C -0.45352 -0.42477 -0.45482 -0.42477 -0.45599 -0.42546 C -0.45716 -0.42755 -0.4582 -0.43009 -0.45964 -0.43195 C -0.46263 -0.43588 -0.46641 -0.43773 -0.46914 -0.44259 C -0.49323 -0.48519 -0.46602 -0.43588 -0.48216 -0.46783 C -0.48412 -0.47153 -0.48659 -0.47431 -0.48815 -0.47847 C -0.50261 -0.51551 -0.48633 -0.4794 -0.49531 -0.50602 C -0.49662 -0.50996 -0.49857 -0.51296 -0.5 -0.51667 C -0.50925 -0.53935 -0.5086 -0.54097 -0.51797 -0.56945 C -0.51979 -0.57523 -0.52214 -0.58056 -0.52383 -0.58634 C -0.525 -0.59074 -0.5263 -0.59468 -0.52748 -0.59908 C -0.52995 -0.6088 -0.53086 -0.62037 -0.53464 -0.62871 C -0.54766 -0.65787 -0.52956 -0.61621 -0.54414 -0.65625 C -0.54792 -0.66667 -0.55261 -0.67246 -0.55716 -0.68148 C -0.55846 -0.68403 -0.55938 -0.6875 -0.56081 -0.68982 C -0.56341 -0.69468 -0.56849 -0.69931 -0.57149 -0.70255 C -0.57526 -0.70671 -0.57526 -0.70787 -0.57982 -0.71111 C -0.60287 -0.72732 -0.62669 -0.71667 -0.65248 -0.71736 C -0.65404 -0.71806 -0.65586 -0.71783 -0.65716 -0.71945 C -0.65833 -0.72084 -0.6586 -0.72408 -0.65964 -0.72593 C -0.66055 -0.72778 -0.66198 -0.72871 -0.66315 -0.73009 C -0.66992 -0.74931 -0.66706 -0.74144 -0.67149 -0.75347 C -0.67227 -0.75556 -0.67266 -0.7581 -0.67383 -0.75972 L -0.67865 -0.76597 C -0.68477 -0.78449 -0.68073 -0.77338 -0.69167 -0.79792 C -0.69336 -0.80139 -0.69518 -0.80463 -0.69649 -0.80834 C -0.70195 -0.82454 -0.69857 -0.81597 -0.70716 -0.8338 C -0.70755 -0.83935 -0.70677 -0.84584 -0.70833 -0.8507 C -0.70951 -0.85394 -0.71224 -0.85486 -0.71432 -0.85509 L -0.74167 -0.85278 C -0.74362 -0.85209 -0.74557 -0.8507 -0.74753 -0.8507 C -0.74883 -0.8507 -0.75117 -0.85278 -0.75117 -0.85278 " pathEditMode="relative" ptsTypes="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657" y="1"/>
            <a:ext cx="17939657" cy="68580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2563530" y="275411"/>
            <a:ext cx="3338286" cy="2061028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Callout 6"/>
          <p:cNvSpPr/>
          <p:nvPr/>
        </p:nvSpPr>
        <p:spPr>
          <a:xfrm flipH="1">
            <a:off x="6079617" y="275411"/>
            <a:ext cx="3338286" cy="2061028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2704926" y="614032"/>
            <a:ext cx="288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Hello</a:t>
            </a:r>
          </a:p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I’m Zebra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4588" y="629386"/>
            <a:ext cx="288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Hello</a:t>
            </a:r>
          </a:p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I’m Tiger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9714" r="89714">
                        <a14:foregroundMark x1="33429" y1="30857" x2="26857" y2="20857"/>
                        <a14:foregroundMark x1="27143" y1="19429" x2="27714" y2="13714"/>
                        <a14:foregroundMark x1="28286" y1="13143" x2="34571" y2="5143"/>
                        <a14:foregroundMark x1="60857" y1="1143" x2="66000" y2="1714"/>
                        <a14:foregroundMark x1="66000" y1="6000" x2="69143" y2="18857"/>
                        <a14:backgroundMark x1="38000" y1="857" x2="46857" y2="857"/>
                        <a14:backgroundMark x1="58571" y1="2286" x2="54286" y2="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14" y="2064658"/>
            <a:ext cx="5883277" cy="5883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7" b="89846" l="9756" r="8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183692"/>
            <a:ext cx="4789502" cy="54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657" y="1"/>
            <a:ext cx="17939657" cy="68580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2563530" y="275411"/>
            <a:ext cx="3338286" cy="2061028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Callout 6"/>
          <p:cNvSpPr/>
          <p:nvPr/>
        </p:nvSpPr>
        <p:spPr>
          <a:xfrm flipH="1">
            <a:off x="6079617" y="275411"/>
            <a:ext cx="3338286" cy="2061028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2788501" y="895740"/>
            <a:ext cx="2888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atin typeface="Comic Sans MS" panose="030F0702030302020204" pitchFamily="66" charset="0"/>
              </a:rPr>
              <a:t>I like to eat bananas</a:t>
            </a:r>
            <a:endParaRPr lang="en-AU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4588" y="629386"/>
            <a:ext cx="288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I like to eat zebras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9714" r="89714">
                        <a14:foregroundMark x1="33429" y1="30857" x2="26857" y2="20857"/>
                        <a14:foregroundMark x1="27143" y1="19429" x2="27714" y2="13714"/>
                        <a14:foregroundMark x1="28286" y1="13143" x2="34571" y2="5143"/>
                        <a14:foregroundMark x1="60857" y1="1143" x2="66000" y2="1714"/>
                        <a14:foregroundMark x1="66000" y1="6000" x2="69143" y2="18857"/>
                        <a14:backgroundMark x1="38000" y1="857" x2="46857" y2="857"/>
                        <a14:backgroundMark x1="58571" y1="2286" x2="54286" y2="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14" y="2064658"/>
            <a:ext cx="5883277" cy="5883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7" b="89846" l="9756" r="8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183692"/>
            <a:ext cx="4789502" cy="54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657" y="1"/>
            <a:ext cx="17939657" cy="6858000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2895906" y="275411"/>
            <a:ext cx="3338286" cy="2061028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Callout 6"/>
          <p:cNvSpPr/>
          <p:nvPr/>
        </p:nvSpPr>
        <p:spPr>
          <a:xfrm flipH="1">
            <a:off x="6079617" y="275411"/>
            <a:ext cx="3338286" cy="2061028"/>
          </a:xfrm>
          <a:prstGeom prst="wedgeEllipseCallou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3156076" y="952551"/>
            <a:ext cx="288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atin typeface="Comic Sans MS" panose="030F0702030302020204" pitchFamily="66" charset="0"/>
              </a:rPr>
              <a:t>Yikes!!!!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2036" y="767884"/>
            <a:ext cx="2888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omic Sans MS" panose="030F0702030302020204" pitchFamily="66" charset="0"/>
              </a:rPr>
              <a:t>Roar!!</a:t>
            </a:r>
            <a:r>
              <a:rPr lang="en-AU" sz="3600" dirty="0" smtClean="0">
                <a:latin typeface="Comic Sans MS" panose="030F0702030302020204" pitchFamily="66" charset="0"/>
              </a:rPr>
              <a:t>!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9714" r="89714">
                        <a14:foregroundMark x1="33429" y1="30857" x2="26857" y2="20857"/>
                        <a14:foregroundMark x1="27143" y1="19429" x2="27714" y2="13714"/>
                        <a14:foregroundMark x1="28286" y1="13143" x2="34571" y2="5143"/>
                        <a14:foregroundMark x1="60857" y1="1143" x2="66000" y2="1714"/>
                        <a14:foregroundMark x1="66000" y1="6000" x2="69143" y2="18857"/>
                        <a14:backgroundMark x1="38000" y1="857" x2="46857" y2="857"/>
                        <a14:backgroundMark x1="58571" y1="2286" x2="54286" y2="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81" y="2166258"/>
            <a:ext cx="5883277" cy="5883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7" b="89846" l="9756" r="8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17" y="2276022"/>
            <a:ext cx="4789502" cy="54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8.51852E-6 L 1.25E-6 8.51852E-6 C -0.02227 -0.00717 -0.00469 -0.00254 -0.03216 -0.00648 C -0.04909 -0.00879 -0.03789 -0.00902 -0.05847 -0.01064 C -0.07188 -0.01157 -0.08542 -0.01249 -0.09883 -0.01273 L -0.22748 -0.01481 C -0.23477 -0.01712 -0.23724 -0.01805 -0.24531 -0.01898 C -0.25209 -0.0199 -0.25886 -0.02036 -0.26563 -0.02106 L -0.55235 -0.01898 C -0.59987 -0.01828 -0.59453 -0.01296 -0.63815 -0.01064 C -0.65078 -0.00995 -0.66354 -0.01064 -0.6763 -0.01064 L -0.6763 -0.01064 " pathEditMode="relative" ptsTypes="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1.04167E-6 2.22222E-6 C -0.03855 -0.00764 -0.01836 -0.00417 -0.09883 -0.00417 L -0.66446 -0.00209 L -0.71198 0.00208 C -0.71914 0.00277 -0.72631 0.00324 -0.73347 0.00416 C -0.76732 0.00925 -0.74232 0.00717 -0.77266 0.01273 C -0.78581 0.01504 -0.80769 0.0162 -0.81901 0.01689 C -0.82539 0.01828 -0.83177 0.02037 -0.83815 0.02129 C -0.84636 0.02245 -0.85482 0.02175 -0.86315 0.02337 C -0.86641 0.02384 -0.8694 0.02638 -0.87266 0.02754 C -0.8793 0.02986 -0.88607 0.03171 -0.89284 0.03402 C -0.8961 0.03611 -0.89909 0.03842 -0.90235 0.04027 C -0.91237 0.04583 -0.93151 0.04236 -0.93698 0.04236 " pathEditMode="relative" ptsTypes="AAAAAAAAAA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Lene Jeffrey</dc:creator>
  <cp:lastModifiedBy>Bronte Arns</cp:lastModifiedBy>
  <cp:revision>10</cp:revision>
  <dcterms:created xsi:type="dcterms:W3CDTF">2017-05-14T06:25:14Z</dcterms:created>
  <dcterms:modified xsi:type="dcterms:W3CDTF">2017-08-04T02:46:31Z</dcterms:modified>
</cp:coreProperties>
</file>