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74" r:id="rId4"/>
    <p:sldId id="275" r:id="rId5"/>
    <p:sldId id="276" r:id="rId6"/>
    <p:sldId id="266" r:id="rId7"/>
    <p:sldId id="277" r:id="rId8"/>
    <p:sldId id="264" r:id="rId9"/>
    <p:sldId id="278" r:id="rId10"/>
    <p:sldId id="272" r:id="rId11"/>
    <p:sldId id="273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4E0C"/>
    <a:srgbClr val="FFCC00"/>
    <a:srgbClr val="53417F"/>
    <a:srgbClr val="008000"/>
    <a:srgbClr val="CC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44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2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538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439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017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523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792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091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26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848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277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599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823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490BE-B319-4A20-9A6B-BD77A4626FBC}" type="datetimeFigureOut">
              <a:rPr lang="en-AU" smtClean="0"/>
              <a:t>2/05/2017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37BA8-635F-41EF-9746-6F12430AFB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991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0.wdp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microsoft.com/office/2007/relationships/hdphoto" Target="../media/hdphoto7.wdp"/><Relationship Id="rId4" Type="http://schemas.openxmlformats.org/officeDocument/2006/relationships/image" Target="../media/image30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41" l="9949" r="100000">
                        <a14:foregroundMark x1="31633" y1="39710" x2="33418" y2="39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4400" y="0"/>
            <a:ext cx="7467600" cy="6572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3892" y="3484605"/>
            <a:ext cx="6141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8000" dirty="0" smtClean="0">
                <a:solidFill>
                  <a:schemeClr val="bg1"/>
                </a:solidFill>
                <a:latin typeface="Bauhaus 93" panose="04030905020B02020C02" pitchFamily="82" charset="0"/>
              </a:rPr>
              <a:t>Siyahamba</a:t>
            </a:r>
            <a:endParaRPr lang="en-AU" sz="8000" dirty="0">
              <a:solidFill>
                <a:schemeClr val="bg1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4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4E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6587" y="500084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587" y="1146415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6587" y="5124635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587" y="5770966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571" y="0"/>
            <a:ext cx="3841015" cy="33800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47158" y="500084"/>
            <a:ext cx="1187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solidFill>
                  <a:schemeClr val="bg1"/>
                </a:solidFill>
              </a:rPr>
              <a:t>Africa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112" y="5166435"/>
            <a:ext cx="1814046" cy="12090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483" y="5155731"/>
            <a:ext cx="2422291" cy="12111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437" y="5157815"/>
            <a:ext cx="1824109" cy="12155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819" y="2095012"/>
            <a:ext cx="3388632" cy="25414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89674" l="951" r="987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587" y="2325160"/>
            <a:ext cx="3329613" cy="24972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75138"/>
          <a:stretch/>
        </p:blipFill>
        <p:spPr>
          <a:xfrm>
            <a:off x="4368758" y="2497023"/>
            <a:ext cx="1291591" cy="2081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6095" y1="9346" x2="91547" y2="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1112" y="500084"/>
            <a:ext cx="971935" cy="1169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" b="97450" l="48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5097" y="441726"/>
            <a:ext cx="1409212" cy="140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1492" y="677598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</a:rPr>
              <a:t>…</a:t>
            </a:r>
            <a:r>
              <a:rPr lang="en-AU" sz="3600" dirty="0" err="1" smtClean="0">
                <a:solidFill>
                  <a:schemeClr val="bg1"/>
                </a:solidFill>
              </a:rPr>
              <a:t>siya</a:t>
            </a:r>
            <a:r>
              <a:rPr lang="en-AU" sz="3600" dirty="0" smtClean="0">
                <a:solidFill>
                  <a:schemeClr val="bg1"/>
                </a:solidFill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</a:rPr>
              <a:t>hamba</a:t>
            </a:r>
            <a:r>
              <a:rPr lang="en-AU" sz="3600" dirty="0" smtClean="0">
                <a:solidFill>
                  <a:schemeClr val="bg1"/>
                </a:solidFill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</a:rPr>
              <a:t>oo</a:t>
            </a:r>
            <a:r>
              <a:rPr lang="en-AU" sz="3600" dirty="0" smtClean="0">
                <a:solidFill>
                  <a:schemeClr val="bg1"/>
                </a:solidFill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</a:rPr>
              <a:t>oo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492" y="1327303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>
                <a:solidFill>
                  <a:schemeClr val="bg1"/>
                </a:solidFill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</a:rPr>
              <a:t>kos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1491" y="5514292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1491" y="4867961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</a:rPr>
              <a:t>…</a:t>
            </a:r>
            <a:r>
              <a:rPr lang="en-AU" sz="3600" dirty="0" err="1" smtClean="0">
                <a:solidFill>
                  <a:schemeClr val="bg1"/>
                </a:solidFill>
              </a:rPr>
              <a:t>siya</a:t>
            </a:r>
            <a:r>
              <a:rPr lang="en-AU" sz="3600" dirty="0" smtClean="0">
                <a:solidFill>
                  <a:schemeClr val="bg1"/>
                </a:solidFill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</a:rPr>
              <a:t>hamba</a:t>
            </a:r>
            <a:r>
              <a:rPr lang="en-AU" sz="3600" dirty="0" smtClean="0">
                <a:solidFill>
                  <a:schemeClr val="bg1"/>
                </a:solidFill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</a:rPr>
              <a:t>oo</a:t>
            </a:r>
            <a:r>
              <a:rPr lang="en-AU" sz="3600" dirty="0" smtClean="0">
                <a:solidFill>
                  <a:schemeClr val="bg1"/>
                </a:solidFill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</a:rPr>
              <a:t>oo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484" y="1431759"/>
            <a:ext cx="5426241" cy="5426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88" y="2421222"/>
            <a:ext cx="1490227" cy="2123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989" y="2421222"/>
            <a:ext cx="1471261" cy="2142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765" y="2421222"/>
            <a:ext cx="1554665" cy="2142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945" y="2421222"/>
            <a:ext cx="1766455" cy="2163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4946" t="6015" r="12436"/>
          <a:stretch/>
        </p:blipFill>
        <p:spPr>
          <a:xfrm>
            <a:off x="7075986" y="230010"/>
            <a:ext cx="1392828" cy="1060572"/>
          </a:xfrm>
          <a:prstGeom prst="rect">
            <a:avLst/>
          </a:prstGeom>
          <a:ln>
            <a:gradFill>
              <a:gsLst>
                <a:gs pos="44000">
                  <a:schemeClr val="accent1">
                    <a:lumMod val="5000"/>
                    <a:lumOff val="95000"/>
                    <a:alpha val="9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296542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6843368" y="1726454"/>
            <a:ext cx="2654961" cy="266433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628775" y="781871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8774" y="5522313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5" b="98958" l="156" r="99688">
                        <a14:foregroundMark x1="38438" y1="54792" x2="40625" y2="74271"/>
                        <a14:foregroundMark x1="46172" y1="71458" x2="47500" y2="79792"/>
                        <a14:foregroundMark x1="48594" y1="82917" x2="52031" y2="86667"/>
                        <a14:foregroundMark x1="78906" y1="20104" x2="78672" y2="24688"/>
                        <a14:foregroundMark x1="81016" y1="33854" x2="81250" y2="35625"/>
                        <a14:foregroundMark x1="81016" y1="36146" x2="79922" y2="38229"/>
                        <a14:foregroundMark x1="65234" y1="9167" x2="65469" y2="10104"/>
                        <a14:foregroundMark x1="66484" y1="73125" x2="68594" y2="73125"/>
                        <a14:foregroundMark x1="68203" y1="74375" x2="68594" y2="77917"/>
                        <a14:foregroundMark x1="68906" y1="78333" x2="68281" y2="79688"/>
                        <a14:foregroundMark x1="70313" y1="77396" x2="71563" y2="84792"/>
                        <a14:foregroundMark x1="71875" y1="85313" x2="73125" y2="86875"/>
                        <a14:foregroundMark x1="74375" y1="86458" x2="72891" y2="85521"/>
                        <a14:foregroundMark x1="18594" y1="79375" x2="17422" y2="81771"/>
                        <a14:backgroundMark x1="41875" y1="53750" x2="42969" y2="53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909" y="1585397"/>
            <a:ext cx="5319162" cy="3989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420" y="0"/>
            <a:ext cx="3548180" cy="3121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782" y="4782235"/>
            <a:ext cx="4264317" cy="17016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3072" t="9244" r="11674" b="10343"/>
          <a:stretch/>
        </p:blipFill>
        <p:spPr>
          <a:xfrm>
            <a:off x="7325028" y="2315673"/>
            <a:ext cx="169164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4E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6587" y="500084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6587" y="1146415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6587" y="5124635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6587" y="5770966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schemeClr val="bg1"/>
                </a:solidFill>
                <a:effectLst/>
              </a:rPr>
              <a:t>Siya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hamb</a:t>
            </a:r>
            <a:r>
              <a:rPr lang="en-AU" sz="3600" dirty="0" err="1" smtClean="0">
                <a:solidFill>
                  <a:schemeClr val="bg1"/>
                </a:solidFill>
              </a:rPr>
              <a:t>a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ku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khan yen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kwen</a:t>
            </a:r>
            <a:r>
              <a:rPr lang="en-AU" sz="3600" dirty="0" smtClean="0">
                <a:solidFill>
                  <a:schemeClr val="bg1"/>
                </a:solidFill>
                <a:effectLst/>
              </a:rPr>
              <a:t> </a:t>
            </a:r>
            <a:r>
              <a:rPr lang="en-AU" sz="3600" dirty="0" err="1" smtClean="0">
                <a:solidFill>
                  <a:schemeClr val="bg1"/>
                </a:solidFill>
                <a:effectLst/>
              </a:rPr>
              <a:t>kos</a:t>
            </a:r>
            <a:endParaRPr lang="en-AU" sz="3600" dirty="0" smtClean="0">
              <a:solidFill>
                <a:schemeClr val="bg1"/>
              </a:solidFill>
              <a:effectLst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571" y="0"/>
            <a:ext cx="3841015" cy="33800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47158" y="500084"/>
            <a:ext cx="1187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solidFill>
                  <a:schemeClr val="bg1"/>
                </a:solidFill>
              </a:rPr>
              <a:t>Africa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112" y="5166435"/>
            <a:ext cx="1814046" cy="12090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483" y="5155731"/>
            <a:ext cx="2422291" cy="12111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437" y="5157815"/>
            <a:ext cx="1824109" cy="12155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859" y="2179660"/>
            <a:ext cx="3388632" cy="25414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89674" l="951" r="987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587" y="2325160"/>
            <a:ext cx="3329613" cy="24972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75138"/>
          <a:stretch/>
        </p:blipFill>
        <p:spPr>
          <a:xfrm>
            <a:off x="4288718" y="2533089"/>
            <a:ext cx="1291591" cy="20813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4946" t="6015" r="12436"/>
          <a:stretch/>
        </p:blipFill>
        <p:spPr>
          <a:xfrm>
            <a:off x="7192734" y="585927"/>
            <a:ext cx="1392828" cy="1060572"/>
          </a:xfrm>
          <a:prstGeom prst="rect">
            <a:avLst/>
          </a:prstGeom>
          <a:ln>
            <a:gradFill>
              <a:gsLst>
                <a:gs pos="44000">
                  <a:schemeClr val="accent1">
                    <a:lumMod val="5000"/>
                    <a:lumOff val="95000"/>
                    <a:alpha val="9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  <p:extLst>
      <p:ext uri="{BB962C8B-B14F-4D97-AF65-F5344CB8AC3E}">
        <p14:creationId xmlns:p14="http://schemas.microsoft.com/office/powerpoint/2010/main" val="37165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1492" y="677598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…</a:t>
            </a:r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492" y="1327303"/>
            <a:ext cx="9492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ku</a:t>
            </a:r>
            <a:r>
              <a:rPr lang="en-AU" sz="3600" dirty="0" smtClean="0">
                <a:solidFill>
                  <a:prstClr val="white"/>
                </a:solidFill>
              </a:rPr>
              <a:t> khan yen </a:t>
            </a:r>
            <a:r>
              <a:rPr lang="en-AU" sz="3600" dirty="0" err="1" smtClean="0">
                <a:solidFill>
                  <a:prstClr val="white"/>
                </a:solidFill>
              </a:rPr>
              <a:t>kwen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kos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1491" y="5514292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ku</a:t>
            </a:r>
            <a:r>
              <a:rPr lang="en-AU" sz="3600" dirty="0" smtClean="0">
                <a:solidFill>
                  <a:prstClr val="white"/>
                </a:solidFill>
              </a:rPr>
              <a:t> khan yen </a:t>
            </a:r>
            <a:r>
              <a:rPr lang="en-AU" sz="3600" dirty="0" err="1" smtClean="0">
                <a:solidFill>
                  <a:prstClr val="white"/>
                </a:solidFill>
              </a:rPr>
              <a:t>kwen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kos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1491" y="4867961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…</a:t>
            </a:r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484" y="1431759"/>
            <a:ext cx="5426241" cy="5426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88" y="2421222"/>
            <a:ext cx="1490227" cy="2123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989" y="2421222"/>
            <a:ext cx="1471261" cy="2142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765" y="2421222"/>
            <a:ext cx="1554665" cy="2142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945" y="2421222"/>
            <a:ext cx="1766455" cy="216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1490" y="5776069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solidFill>
                  <a:prstClr val="white"/>
                </a:solidFill>
              </a:rPr>
              <a:t>We are singing in the microphone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1488" y="1153163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solidFill>
                  <a:prstClr val="white"/>
                </a:solidFill>
              </a:rPr>
              <a:t>We are singing in the microphone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1489" y="506832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solidFill>
                  <a:prstClr val="white"/>
                </a:solidFill>
              </a:rPr>
              <a:t>We are singing in the microphone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1488" y="5129738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solidFill>
                  <a:prstClr val="white"/>
                </a:solidFill>
              </a:rPr>
              <a:t>We are singing in the microphone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0000">
            <a:off x="8986337" y="1081685"/>
            <a:ext cx="3274242" cy="1797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5" b="98193" l="6114" r="960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6101" y="4985494"/>
            <a:ext cx="2181225" cy="1581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9246" t="14106" r="32803" b="31522"/>
          <a:stretch/>
        </p:blipFill>
        <p:spPr>
          <a:xfrm>
            <a:off x="7498080" y="571384"/>
            <a:ext cx="1739211" cy="1085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988" y="2134433"/>
            <a:ext cx="4313338" cy="26372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88" y="2142831"/>
            <a:ext cx="4762500" cy="2628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7550" y="3694066"/>
            <a:ext cx="1746462" cy="280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3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1492" y="677598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…</a:t>
            </a:r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492" y="1327303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ku</a:t>
            </a:r>
            <a:r>
              <a:rPr lang="en-AU" sz="3600" dirty="0" smtClean="0">
                <a:solidFill>
                  <a:prstClr val="white"/>
                </a:solidFill>
              </a:rPr>
              <a:t> khan yen </a:t>
            </a:r>
            <a:r>
              <a:rPr lang="en-AU" sz="3600" dirty="0" err="1" smtClean="0">
                <a:solidFill>
                  <a:prstClr val="white"/>
                </a:solidFill>
              </a:rPr>
              <a:t>kwen</a:t>
            </a:r>
            <a:r>
              <a:rPr lang="en-AU" sz="3600" dirty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kos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01491" y="5514292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ku</a:t>
            </a:r>
            <a:r>
              <a:rPr lang="en-AU" sz="3600" dirty="0" smtClean="0">
                <a:solidFill>
                  <a:prstClr val="white"/>
                </a:solidFill>
              </a:rPr>
              <a:t> khan yen </a:t>
            </a:r>
            <a:r>
              <a:rPr lang="en-AU" sz="3600" dirty="0" err="1" smtClean="0">
                <a:solidFill>
                  <a:prstClr val="white"/>
                </a:solidFill>
              </a:rPr>
              <a:t>kwen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kos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1491" y="4867961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…</a:t>
            </a:r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29" l="0" r="99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1404" y="2333180"/>
            <a:ext cx="3968918" cy="3968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866" y="0"/>
            <a:ext cx="3549134" cy="3120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74" y="2730066"/>
            <a:ext cx="1972916" cy="1310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090" y="2730066"/>
            <a:ext cx="3733800" cy="13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1490" y="5776069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solidFill>
                  <a:schemeClr val="bg1"/>
                </a:solidFill>
                <a:effectLst/>
              </a:rPr>
              <a:t>We are marching to the beat of the song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1488" y="1153163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solidFill>
                  <a:schemeClr val="bg1"/>
                </a:solidFill>
                <a:effectLst/>
              </a:rPr>
              <a:t>We are marching to the beat of the song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1489" y="506832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solidFill>
                  <a:schemeClr val="bg1"/>
                </a:solidFill>
                <a:effectLst/>
              </a:rPr>
              <a:t>We are marching to the beat of the song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1488" y="5129738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solidFill>
                  <a:schemeClr val="bg1"/>
                </a:solidFill>
                <a:effectLst/>
              </a:rPr>
              <a:t>We are marching to the beat of the song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8" b="9470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2460" y="2021609"/>
            <a:ext cx="4034990" cy="47220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717" y="641508"/>
            <a:ext cx="1639252" cy="1087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488" y="2347272"/>
            <a:ext cx="5021768" cy="2234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007" y="3546168"/>
            <a:ext cx="3184726" cy="127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1492" y="677598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…</a:t>
            </a:r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492" y="1327303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ku</a:t>
            </a:r>
            <a:r>
              <a:rPr lang="en-AU" sz="3600" dirty="0" smtClean="0">
                <a:solidFill>
                  <a:prstClr val="white"/>
                </a:solidFill>
              </a:rPr>
              <a:t> khan yen </a:t>
            </a:r>
            <a:r>
              <a:rPr lang="en-AU" sz="3600" dirty="0" err="1" smtClean="0">
                <a:solidFill>
                  <a:prstClr val="white"/>
                </a:solidFill>
              </a:rPr>
              <a:t>kwen</a:t>
            </a:r>
            <a:r>
              <a:rPr lang="en-AU" sz="3600" dirty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kos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01491" y="5514292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ku</a:t>
            </a:r>
            <a:r>
              <a:rPr lang="en-AU" sz="3600" dirty="0" smtClean="0">
                <a:solidFill>
                  <a:prstClr val="white"/>
                </a:solidFill>
              </a:rPr>
              <a:t> khan yen </a:t>
            </a:r>
            <a:r>
              <a:rPr lang="en-AU" sz="3600" dirty="0" err="1" smtClean="0">
                <a:solidFill>
                  <a:prstClr val="white"/>
                </a:solidFill>
              </a:rPr>
              <a:t>kwen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kos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1491" y="4867961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…</a:t>
            </a:r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29" l="0" r="99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1404" y="2333180"/>
            <a:ext cx="3968918" cy="3968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866" y="0"/>
            <a:ext cx="3549134" cy="3120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74" y="2730066"/>
            <a:ext cx="1972916" cy="1310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090" y="2730066"/>
            <a:ext cx="3733800" cy="13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5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1490" y="5776069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effectLst/>
              </a:rPr>
              <a:t>Feel the rhythm of Africa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1488" y="1153163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effectLst/>
              </a:rPr>
              <a:t>Feel the rhythm of Africa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1489" y="506832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effectLst/>
              </a:rPr>
              <a:t>Feel the rhythm of Africa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1488" y="5129738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smtClean="0">
                <a:effectLst/>
              </a:rPr>
              <a:t>Feel the rhythm of Africa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3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1630" y="139641"/>
            <a:ext cx="4371428" cy="4517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66046" y="2336265"/>
            <a:ext cx="2606604" cy="2688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79" l="6897" r="100000">
                        <a14:foregroundMark x1="57011" y1="57053" x2="62184" y2="41684"/>
                        <a14:foregroundMark x1="71954" y1="41263" x2="73218" y2="52000"/>
                        <a14:foregroundMark x1="73448" y1="51158" x2="74943" y2="54737"/>
                        <a14:foregroundMark x1="74943" y1="57053" x2="73678" y2="58526"/>
                        <a14:foregroundMark x1="73793" y1="58526" x2="73678" y2="65263"/>
                        <a14:foregroundMark x1="73678" y1="64632" x2="75517" y2="68421"/>
                        <a14:foregroundMark x1="75517" y1="68000" x2="74023" y2="70737"/>
                        <a14:foregroundMark x1="74023" y1="72211" x2="73448" y2="82737"/>
                        <a14:foregroundMark x1="70115" y1="72421" x2="62989" y2="68632"/>
                        <a14:foregroundMark x1="63103" y1="71158" x2="60690" y2="68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1" y="2007462"/>
            <a:ext cx="5718695" cy="3122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268" r="100000">
                        <a14:foregroundMark x1="40435" y1="57208" x2="45725" y2="13327"/>
                        <a14:foregroundMark x1="29022" y1="88849" x2="29420" y2="96011"/>
                        <a14:foregroundMark x1="29819" y1="96011" x2="31848" y2="99003"/>
                        <a14:foregroundMark x1="42754" y1="88033" x2="43406" y2="91296"/>
                        <a14:foregroundMark x1="41123" y1="96736" x2="37138" y2="99184"/>
                        <a14:foregroundMark x1="51123" y1="8613" x2="55652" y2="50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4393" y="4903066"/>
            <a:ext cx="3801778" cy="151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1492" y="677598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…</a:t>
            </a:r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492" y="1327303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ku</a:t>
            </a:r>
            <a:r>
              <a:rPr lang="en-AU" sz="3600" dirty="0" smtClean="0">
                <a:solidFill>
                  <a:prstClr val="white"/>
                </a:solidFill>
              </a:rPr>
              <a:t> khan yen </a:t>
            </a:r>
            <a:r>
              <a:rPr lang="en-AU" sz="3600" dirty="0" err="1" smtClean="0">
                <a:solidFill>
                  <a:prstClr val="white"/>
                </a:solidFill>
              </a:rPr>
              <a:t>kwen</a:t>
            </a:r>
            <a:r>
              <a:rPr lang="en-AU" sz="3600" dirty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kos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901491" y="5514292"/>
            <a:ext cx="87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ku</a:t>
            </a:r>
            <a:r>
              <a:rPr lang="en-AU" sz="3600" dirty="0" smtClean="0">
                <a:solidFill>
                  <a:prstClr val="white"/>
                </a:solidFill>
              </a:rPr>
              <a:t> khan yen </a:t>
            </a:r>
            <a:r>
              <a:rPr lang="en-AU" sz="3600" dirty="0" err="1" smtClean="0">
                <a:solidFill>
                  <a:prstClr val="white"/>
                </a:solidFill>
              </a:rPr>
              <a:t>kwen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kos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1491" y="4867961"/>
            <a:ext cx="8755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…</a:t>
            </a:r>
            <a:r>
              <a:rPr lang="en-AU" sz="3600" dirty="0" err="1" smtClean="0">
                <a:solidFill>
                  <a:prstClr val="white"/>
                </a:solidFill>
              </a:rPr>
              <a:t>siya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hamba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r>
              <a:rPr lang="en-AU" sz="3600" dirty="0" smtClean="0">
                <a:solidFill>
                  <a:prstClr val="white"/>
                </a:solidFill>
              </a:rPr>
              <a:t> </a:t>
            </a:r>
            <a:r>
              <a:rPr lang="en-AU" sz="3600" dirty="0" err="1" smtClean="0">
                <a:solidFill>
                  <a:prstClr val="white"/>
                </a:solidFill>
              </a:rPr>
              <a:t>oo</a:t>
            </a:r>
            <a:endParaRPr lang="en-AU" sz="3600" dirty="0" smtClean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29" l="0" r="99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1404" y="2333180"/>
            <a:ext cx="3968918" cy="3968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866" y="0"/>
            <a:ext cx="3549134" cy="3120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74" y="2730066"/>
            <a:ext cx="1972916" cy="1310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090" y="2730066"/>
            <a:ext cx="3733800" cy="13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273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Bauhaus 93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Lene Jeffrey</dc:creator>
  <cp:lastModifiedBy>Vanessa Lucas</cp:lastModifiedBy>
  <cp:revision>17</cp:revision>
  <dcterms:created xsi:type="dcterms:W3CDTF">2017-04-22T06:25:56Z</dcterms:created>
  <dcterms:modified xsi:type="dcterms:W3CDTF">2017-05-02T06:05:19Z</dcterms:modified>
</cp:coreProperties>
</file>