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66"/>
    <a:srgbClr val="4B8BAB"/>
    <a:srgbClr val="FF944B"/>
    <a:srgbClr val="FF6600"/>
    <a:srgbClr val="FF85FF"/>
    <a:srgbClr val="9C5BCD"/>
    <a:srgbClr val="FFFF99"/>
    <a:srgbClr val="FF66FF"/>
    <a:srgbClr val="F8F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86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25/09/2017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8745" y="54932"/>
            <a:ext cx="9010533" cy="6741370"/>
          </a:xfrm>
          <a:prstGeom prst="rect">
            <a:avLst/>
          </a:prstGeom>
          <a:solidFill>
            <a:srgbClr val="FF3399"/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/>
          <p:cNvSpPr/>
          <p:nvPr/>
        </p:nvSpPr>
        <p:spPr>
          <a:xfrm>
            <a:off x="322107" y="149421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6068439" y="149421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0" name="Rectangle 19"/>
          <p:cNvSpPr/>
          <p:nvPr/>
        </p:nvSpPr>
        <p:spPr>
          <a:xfrm>
            <a:off x="322107" y="3531333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21" name="Rectangle 20"/>
          <p:cNvSpPr/>
          <p:nvPr/>
        </p:nvSpPr>
        <p:spPr>
          <a:xfrm>
            <a:off x="6071727" y="3505519"/>
            <a:ext cx="2743129" cy="314086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83527" y="6887431"/>
            <a:ext cx="9060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dirty="0" smtClean="0">
                <a:latin typeface="Comic Sans MS" panose="030F0702030302020204" pitchFamily="66" charset="0"/>
              </a:rPr>
              <a:t>Cut out, laminate and put soft Velcro in the middle of the white squares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332640" y="5815038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092" y="54932"/>
            <a:ext cx="798533" cy="1578275"/>
          </a:xfrm>
          <a:prstGeom prst="rect">
            <a:avLst/>
          </a:prstGeom>
        </p:spPr>
      </p:pic>
      <p:pic>
        <p:nvPicPr>
          <p:cNvPr id="11" name="Picture 4" descr="pionting fing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23" b="28926" l="617" r="4305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4166" b="70110"/>
          <a:stretch>
            <a:fillRect/>
          </a:stretch>
        </p:blipFill>
        <p:spPr bwMode="auto">
          <a:xfrm>
            <a:off x="3814251" y="2722945"/>
            <a:ext cx="2148374" cy="2093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2671" y="1718174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choose</a:t>
            </a:r>
            <a:endParaRPr lang="en-AU" sz="4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74170" y="412868"/>
            <a:ext cx="2743129" cy="3140865"/>
            <a:chOff x="174171" y="478190"/>
            <a:chExt cx="2743129" cy="3140865"/>
          </a:xfrm>
        </p:grpSpPr>
        <p:sp>
          <p:nvSpPr>
            <p:cNvPr id="36" name="Rectangle 35"/>
            <p:cNvSpPr/>
            <p:nvPr/>
          </p:nvSpPr>
          <p:spPr>
            <a:xfrm>
              <a:off x="174171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74171" y="3157389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003897" y="412868"/>
            <a:ext cx="2743129" cy="3140865"/>
            <a:chOff x="3047337" y="478189"/>
            <a:chExt cx="2743129" cy="3140865"/>
          </a:xfrm>
        </p:grpSpPr>
        <p:sp>
          <p:nvSpPr>
            <p:cNvPr id="38" name="Rectangle 37"/>
            <p:cNvSpPr/>
            <p:nvPr/>
          </p:nvSpPr>
          <p:spPr>
            <a:xfrm>
              <a:off x="3047337" y="478189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047337" y="3157388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811747" y="412869"/>
            <a:ext cx="2743129" cy="3143626"/>
            <a:chOff x="5920503" y="478190"/>
            <a:chExt cx="2743129" cy="3143626"/>
          </a:xfrm>
        </p:grpSpPr>
        <p:sp>
          <p:nvSpPr>
            <p:cNvPr id="37" name="Rectangle 36"/>
            <p:cNvSpPr/>
            <p:nvPr/>
          </p:nvSpPr>
          <p:spPr>
            <a:xfrm>
              <a:off x="5920503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920503" y="3160151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74170" y="3643817"/>
            <a:ext cx="2743129" cy="3140865"/>
            <a:chOff x="174171" y="478190"/>
            <a:chExt cx="2743129" cy="3140865"/>
          </a:xfrm>
        </p:grpSpPr>
        <p:sp>
          <p:nvSpPr>
            <p:cNvPr id="53" name="Rectangle 52"/>
            <p:cNvSpPr/>
            <p:nvPr/>
          </p:nvSpPr>
          <p:spPr>
            <a:xfrm>
              <a:off x="174171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74171" y="3157389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03897" y="3643817"/>
            <a:ext cx="2743129" cy="3140865"/>
            <a:chOff x="3047337" y="478189"/>
            <a:chExt cx="2743129" cy="3140865"/>
          </a:xfrm>
        </p:grpSpPr>
        <p:sp>
          <p:nvSpPr>
            <p:cNvPr id="56" name="Rectangle 55"/>
            <p:cNvSpPr/>
            <p:nvPr/>
          </p:nvSpPr>
          <p:spPr>
            <a:xfrm>
              <a:off x="3047337" y="478189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047337" y="3157388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811747" y="3643818"/>
            <a:ext cx="2743129" cy="3143626"/>
            <a:chOff x="5920503" y="478190"/>
            <a:chExt cx="2743129" cy="3143626"/>
          </a:xfrm>
        </p:grpSpPr>
        <p:sp>
          <p:nvSpPr>
            <p:cNvPr id="59" name="Rectangle 58"/>
            <p:cNvSpPr/>
            <p:nvPr/>
          </p:nvSpPr>
          <p:spPr>
            <a:xfrm>
              <a:off x="5920503" y="478190"/>
              <a:ext cx="2743129" cy="3140865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AU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5920503" y="3160151"/>
              <a:ext cx="2743129" cy="461665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>
                  <a:latin typeface="Comic Sans MS" panose="030F0702030302020204" pitchFamily="66" charset="0"/>
                </a:rPr>
                <a:t>text</a:t>
              </a:r>
              <a:endParaRPr lang="en-AU" sz="24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174170" y="54427"/>
            <a:ext cx="8882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u="sng" dirty="0" smtClean="0">
                <a:latin typeface="Comic Sans MS" panose="030F0702030302020204" pitchFamily="66" charset="0"/>
              </a:rPr>
              <a:t>Choice photo template</a:t>
            </a:r>
            <a:r>
              <a:rPr lang="en-AU" sz="1200" dirty="0" smtClean="0">
                <a:latin typeface="Comic Sans MS" panose="030F0702030302020204" pitchFamily="66" charset="0"/>
              </a:rPr>
              <a:t> Insert photo and enter word in text box. Cut, laminate and put hard Velcro on the back</a:t>
            </a:r>
            <a:endParaRPr lang="en-AU" sz="1200" dirty="0">
              <a:latin typeface="Comic Sans MS" panose="030F0702030302020204" pitchFamily="66" charset="0"/>
            </a:endParaRPr>
          </a:p>
        </p:txBody>
      </p: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9144000" y="5846766"/>
            <a:ext cx="1850085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23" name="Picture 2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4577" y="54427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637</TotalTime>
  <Words>102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54</cp:revision>
  <cp:lastPrinted>2016-03-01T23:58:36Z</cp:lastPrinted>
  <dcterms:created xsi:type="dcterms:W3CDTF">2016-03-01T22:26:53Z</dcterms:created>
  <dcterms:modified xsi:type="dcterms:W3CDTF">2017-09-25T04:01:17Z</dcterms:modified>
</cp:coreProperties>
</file>