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17" r:id="rId2"/>
    <p:sldId id="300" r:id="rId3"/>
    <p:sldId id="270" r:id="rId4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546" y="61547"/>
            <a:ext cx="8976946" cy="6263054"/>
          </a:xfrm>
          <a:prstGeom prst="rect">
            <a:avLst/>
          </a:prstGeom>
          <a:solidFill>
            <a:srgbClr val="92D05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 24"/>
          <p:cNvSpPr/>
          <p:nvPr/>
        </p:nvSpPr>
        <p:spPr>
          <a:xfrm>
            <a:off x="6472441" y="1023967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Rectangle 25"/>
          <p:cNvSpPr/>
          <p:nvPr/>
        </p:nvSpPr>
        <p:spPr>
          <a:xfrm>
            <a:off x="1295994" y="477545"/>
            <a:ext cx="456333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1</a:t>
            </a:r>
            <a:endParaRPr lang="en-A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28573" y="486336"/>
            <a:ext cx="456333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en-A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00463" y="477545"/>
            <a:ext cx="456333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3</a:t>
            </a:r>
            <a:endParaRPr lang="en-A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67972" y="1019092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/>
          <p:cNvSpPr/>
          <p:nvPr/>
        </p:nvSpPr>
        <p:spPr>
          <a:xfrm>
            <a:off x="3400551" y="1027883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/>
          <p:cNvSpPr/>
          <p:nvPr/>
        </p:nvSpPr>
        <p:spPr>
          <a:xfrm>
            <a:off x="6472441" y="4097855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/>
        </p:nvSpPr>
        <p:spPr>
          <a:xfrm>
            <a:off x="4328573" y="3542640"/>
            <a:ext cx="456333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5</a:t>
            </a:r>
            <a:endParaRPr lang="en-A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400463" y="3533849"/>
            <a:ext cx="456333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6</a:t>
            </a:r>
            <a:endParaRPr lang="en-A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70264" y="3542640"/>
            <a:ext cx="456333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4</a:t>
            </a:r>
            <a:endParaRPr lang="en-A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400551" y="4101771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Rectangle 35"/>
          <p:cNvSpPr/>
          <p:nvPr/>
        </p:nvSpPr>
        <p:spPr>
          <a:xfrm>
            <a:off x="342242" y="4101771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Rectangle 1"/>
          <p:cNvSpPr/>
          <p:nvPr/>
        </p:nvSpPr>
        <p:spPr>
          <a:xfrm>
            <a:off x="-21981" y="6790729"/>
            <a:ext cx="9060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Comic Sans MS" panose="030F0702030302020204" pitchFamily="66" charset="0"/>
              </a:rPr>
              <a:t>Cut out, laminate and put soft Velcro in the middle of the white squares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1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7016" y="6339318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7" name="Picture 1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0073" y="61547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85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546" y="61547"/>
            <a:ext cx="8976946" cy="6263054"/>
          </a:xfrm>
          <a:prstGeom prst="rect">
            <a:avLst/>
          </a:prstGeom>
          <a:solidFill>
            <a:srgbClr val="92D050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 24"/>
          <p:cNvSpPr/>
          <p:nvPr/>
        </p:nvSpPr>
        <p:spPr>
          <a:xfrm>
            <a:off x="6472441" y="1023967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Rectangle 25"/>
          <p:cNvSpPr/>
          <p:nvPr/>
        </p:nvSpPr>
        <p:spPr>
          <a:xfrm>
            <a:off x="1295994" y="477545"/>
            <a:ext cx="456333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7</a:t>
            </a:r>
            <a:endParaRPr lang="en-A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328573" y="486336"/>
            <a:ext cx="456333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8</a:t>
            </a:r>
            <a:endParaRPr lang="en-A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00463" y="477545"/>
            <a:ext cx="456333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9</a:t>
            </a:r>
            <a:endParaRPr lang="en-A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67972" y="1019092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/>
          <p:cNvSpPr/>
          <p:nvPr/>
        </p:nvSpPr>
        <p:spPr>
          <a:xfrm>
            <a:off x="3400551" y="1027883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/>
          <p:cNvSpPr/>
          <p:nvPr/>
        </p:nvSpPr>
        <p:spPr>
          <a:xfrm>
            <a:off x="6472441" y="4097855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/>
          <p:cNvSpPr/>
          <p:nvPr/>
        </p:nvSpPr>
        <p:spPr>
          <a:xfrm>
            <a:off x="4328573" y="3542640"/>
            <a:ext cx="456333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11</a:t>
            </a:r>
            <a:endParaRPr lang="en-A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302263" y="3533849"/>
            <a:ext cx="572117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12</a:t>
            </a:r>
            <a:endParaRPr lang="en-A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43888" y="3542640"/>
            <a:ext cx="558536" cy="488793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 smtClean="0">
                <a:solidFill>
                  <a:schemeClr val="tx1"/>
                </a:solidFill>
                <a:latin typeface="Comic Sans MS" pitchFamily="66" charset="0"/>
              </a:rPr>
              <a:t>10</a:t>
            </a:r>
            <a:endParaRPr lang="en-AU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400551" y="4101771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Rectangle 35"/>
          <p:cNvSpPr/>
          <p:nvPr/>
        </p:nvSpPr>
        <p:spPr>
          <a:xfrm>
            <a:off x="342242" y="4101771"/>
            <a:ext cx="2312377" cy="19072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33712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6" name="Picture 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38" y="61547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1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098203" y="852158"/>
            <a:ext cx="2312377" cy="1907343"/>
            <a:chOff x="553917" y="373185"/>
            <a:chExt cx="2312377" cy="1907343"/>
          </a:xfrm>
        </p:grpSpPr>
        <p:sp>
          <p:nvSpPr>
            <p:cNvPr id="7" name="Rectangle 6"/>
            <p:cNvSpPr/>
            <p:nvPr/>
          </p:nvSpPr>
          <p:spPr>
            <a:xfrm>
              <a:off x="553917" y="373185"/>
              <a:ext cx="2312377" cy="1907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53917" y="1911196"/>
              <a:ext cx="2312377" cy="369332"/>
            </a:xfrm>
            <a:prstGeom prst="rect">
              <a:avLst/>
            </a:prstGeom>
            <a:solidFill>
              <a:srgbClr val="FFFF66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483850" y="852158"/>
            <a:ext cx="2312377" cy="1907343"/>
            <a:chOff x="553917" y="373185"/>
            <a:chExt cx="2312377" cy="1907343"/>
          </a:xfrm>
        </p:grpSpPr>
        <p:sp>
          <p:nvSpPr>
            <p:cNvPr id="16" name="Rectangle 15"/>
            <p:cNvSpPr/>
            <p:nvPr/>
          </p:nvSpPr>
          <p:spPr>
            <a:xfrm>
              <a:off x="553917" y="373185"/>
              <a:ext cx="2312377" cy="1907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53917" y="1911196"/>
              <a:ext cx="2312377" cy="369332"/>
            </a:xfrm>
            <a:prstGeom prst="rect">
              <a:avLst/>
            </a:prstGeom>
            <a:solidFill>
              <a:srgbClr val="FFFF66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869497" y="852103"/>
            <a:ext cx="2312377" cy="1907343"/>
            <a:chOff x="553917" y="373185"/>
            <a:chExt cx="2312377" cy="1907343"/>
          </a:xfrm>
        </p:grpSpPr>
        <p:sp>
          <p:nvSpPr>
            <p:cNvPr id="19" name="Rectangle 18"/>
            <p:cNvSpPr/>
            <p:nvPr/>
          </p:nvSpPr>
          <p:spPr>
            <a:xfrm>
              <a:off x="553917" y="373185"/>
              <a:ext cx="2312377" cy="1907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53917" y="1911196"/>
              <a:ext cx="2312377" cy="369332"/>
            </a:xfrm>
            <a:prstGeom prst="rect">
              <a:avLst/>
            </a:prstGeom>
            <a:solidFill>
              <a:srgbClr val="FFFF66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098203" y="2842150"/>
            <a:ext cx="2312377" cy="1907343"/>
            <a:chOff x="553917" y="373185"/>
            <a:chExt cx="2312377" cy="1907343"/>
          </a:xfrm>
        </p:grpSpPr>
        <p:sp>
          <p:nvSpPr>
            <p:cNvPr id="25" name="Rectangle 24"/>
            <p:cNvSpPr/>
            <p:nvPr/>
          </p:nvSpPr>
          <p:spPr>
            <a:xfrm>
              <a:off x="553917" y="373185"/>
              <a:ext cx="2312377" cy="1907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3917" y="1911196"/>
              <a:ext cx="2312377" cy="369332"/>
            </a:xfrm>
            <a:prstGeom prst="rect">
              <a:avLst/>
            </a:prstGeom>
            <a:solidFill>
              <a:srgbClr val="FFFF66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483850" y="2842150"/>
            <a:ext cx="2312377" cy="1907343"/>
            <a:chOff x="553917" y="373185"/>
            <a:chExt cx="2312377" cy="1907343"/>
          </a:xfrm>
        </p:grpSpPr>
        <p:sp>
          <p:nvSpPr>
            <p:cNvPr id="28" name="Rectangle 27"/>
            <p:cNvSpPr/>
            <p:nvPr/>
          </p:nvSpPr>
          <p:spPr>
            <a:xfrm>
              <a:off x="553917" y="373185"/>
              <a:ext cx="2312377" cy="1907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53917" y="1911196"/>
              <a:ext cx="2312377" cy="369332"/>
            </a:xfrm>
            <a:prstGeom prst="rect">
              <a:avLst/>
            </a:prstGeom>
            <a:solidFill>
              <a:srgbClr val="FFFF66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869497" y="2842095"/>
            <a:ext cx="2312377" cy="1907343"/>
            <a:chOff x="553917" y="373185"/>
            <a:chExt cx="2312377" cy="1907343"/>
          </a:xfrm>
        </p:grpSpPr>
        <p:sp>
          <p:nvSpPr>
            <p:cNvPr id="31" name="Rectangle 30"/>
            <p:cNvSpPr/>
            <p:nvPr/>
          </p:nvSpPr>
          <p:spPr>
            <a:xfrm>
              <a:off x="553917" y="373185"/>
              <a:ext cx="2312377" cy="1907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3917" y="1911196"/>
              <a:ext cx="2312377" cy="369332"/>
            </a:xfrm>
            <a:prstGeom prst="rect">
              <a:avLst/>
            </a:prstGeom>
            <a:solidFill>
              <a:srgbClr val="FFFF66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098203" y="4832032"/>
            <a:ext cx="2312377" cy="1907343"/>
            <a:chOff x="553917" y="373185"/>
            <a:chExt cx="2312377" cy="1907343"/>
          </a:xfrm>
        </p:grpSpPr>
        <p:sp>
          <p:nvSpPr>
            <p:cNvPr id="34" name="Rectangle 33"/>
            <p:cNvSpPr/>
            <p:nvPr/>
          </p:nvSpPr>
          <p:spPr>
            <a:xfrm>
              <a:off x="553917" y="373185"/>
              <a:ext cx="2312377" cy="1907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3917" y="1911196"/>
              <a:ext cx="2312377" cy="369332"/>
            </a:xfrm>
            <a:prstGeom prst="rect">
              <a:avLst/>
            </a:prstGeom>
            <a:solidFill>
              <a:srgbClr val="FFFF66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483850" y="4832032"/>
            <a:ext cx="2312377" cy="1907343"/>
            <a:chOff x="553917" y="373185"/>
            <a:chExt cx="2312377" cy="1907343"/>
          </a:xfrm>
        </p:grpSpPr>
        <p:sp>
          <p:nvSpPr>
            <p:cNvPr id="37" name="Rectangle 36"/>
            <p:cNvSpPr/>
            <p:nvPr/>
          </p:nvSpPr>
          <p:spPr>
            <a:xfrm>
              <a:off x="553917" y="373185"/>
              <a:ext cx="2312377" cy="1907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3917" y="1911196"/>
              <a:ext cx="2312377" cy="369332"/>
            </a:xfrm>
            <a:prstGeom prst="rect">
              <a:avLst/>
            </a:prstGeom>
            <a:solidFill>
              <a:srgbClr val="FFFF66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869497" y="4831977"/>
            <a:ext cx="2312377" cy="1907343"/>
            <a:chOff x="553917" y="373185"/>
            <a:chExt cx="2312377" cy="1907343"/>
          </a:xfrm>
        </p:grpSpPr>
        <p:sp>
          <p:nvSpPr>
            <p:cNvPr id="40" name="Rectangle 39"/>
            <p:cNvSpPr/>
            <p:nvPr/>
          </p:nvSpPr>
          <p:spPr>
            <a:xfrm>
              <a:off x="553917" y="373185"/>
              <a:ext cx="2312377" cy="1907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53917" y="1911196"/>
              <a:ext cx="2312377" cy="369332"/>
            </a:xfrm>
            <a:prstGeom prst="rect">
              <a:avLst/>
            </a:prstGeom>
            <a:solidFill>
              <a:srgbClr val="FFFF66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>
                  <a:latin typeface="Comic Sans MS" panose="030F0702030302020204" pitchFamily="66" charset="0"/>
                </a:rPr>
                <a:t>text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74171" y="43541"/>
            <a:ext cx="88174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u="sng" dirty="0" smtClean="0">
                <a:latin typeface="Comic Sans MS" panose="030F0702030302020204" pitchFamily="66" charset="0"/>
              </a:rPr>
              <a:t>SMALL Schedule photo template</a:t>
            </a:r>
            <a:endParaRPr lang="en-AU" sz="1600" u="sng" dirty="0">
              <a:latin typeface="Comic Sans MS" panose="030F0702030302020204" pitchFamily="66" charset="0"/>
            </a:endParaRPr>
          </a:p>
          <a:p>
            <a:r>
              <a:rPr lang="en-AU" sz="1600" dirty="0">
                <a:latin typeface="Comic Sans MS" panose="030F0702030302020204" pitchFamily="66" charset="0"/>
              </a:rPr>
              <a:t>Insert photo </a:t>
            </a:r>
            <a:r>
              <a:rPr lang="en-AU" sz="1600" dirty="0" smtClean="0">
                <a:latin typeface="Comic Sans MS" panose="030F0702030302020204" pitchFamily="66" charset="0"/>
              </a:rPr>
              <a:t>and </a:t>
            </a:r>
            <a:r>
              <a:rPr lang="en-AU" sz="1600" dirty="0">
                <a:latin typeface="Comic Sans MS" panose="030F0702030302020204" pitchFamily="66" charset="0"/>
              </a:rPr>
              <a:t>enter </a:t>
            </a:r>
            <a:r>
              <a:rPr lang="en-AU" sz="1600" dirty="0" smtClean="0">
                <a:latin typeface="Comic Sans MS" panose="030F0702030302020204" pitchFamily="66" charset="0"/>
              </a:rPr>
              <a:t>word in </a:t>
            </a:r>
            <a:r>
              <a:rPr lang="en-AU" sz="1600" dirty="0">
                <a:latin typeface="Comic Sans MS" panose="030F0702030302020204" pitchFamily="66" charset="0"/>
              </a:rPr>
              <a:t>text </a:t>
            </a:r>
            <a:r>
              <a:rPr lang="en-AU" sz="1600" dirty="0" smtClean="0">
                <a:latin typeface="Comic Sans MS" panose="030F0702030302020204" pitchFamily="66" charset="0"/>
              </a:rPr>
              <a:t>box. Cut out, laminate, put hard Velcro on the back and use on schedule.</a:t>
            </a:r>
            <a:endParaRPr lang="en-AU" sz="1600" dirty="0">
              <a:latin typeface="Comic Sans MS" panose="030F0702030302020204" pitchFamily="66" charset="0"/>
            </a:endParaRPr>
          </a:p>
          <a:p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4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07504" y="6723496"/>
            <a:ext cx="8856984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44" name="Picture 4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0650" y="62965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18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636</TotalTime>
  <Words>152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2016-10-27T23:24:11Z</dcterms:modified>
</cp:coreProperties>
</file>