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>
        <p:scale>
          <a:sx n="80" d="100"/>
          <a:sy n="80" d="100"/>
        </p:scale>
        <p:origin x="57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3E4F4-0A52-4E19-B348-A4B1D8F05080}" type="datetimeFigureOut">
              <a:rPr lang="en-AU" smtClean="0"/>
              <a:t>26/09/2017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49E26-C3D6-4586-8DC2-2601A9F36D5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88285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3E4F4-0A52-4E19-B348-A4B1D8F05080}" type="datetimeFigureOut">
              <a:rPr lang="en-AU" smtClean="0"/>
              <a:t>26/09/2017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49E26-C3D6-4586-8DC2-2601A9F36D5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41502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3E4F4-0A52-4E19-B348-A4B1D8F05080}" type="datetimeFigureOut">
              <a:rPr lang="en-AU" smtClean="0"/>
              <a:t>26/09/2017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49E26-C3D6-4586-8DC2-2601A9F36D5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8916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3E4F4-0A52-4E19-B348-A4B1D8F05080}" type="datetimeFigureOut">
              <a:rPr lang="en-AU" smtClean="0"/>
              <a:t>26/09/2017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49E26-C3D6-4586-8DC2-2601A9F36D5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86414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3E4F4-0A52-4E19-B348-A4B1D8F05080}" type="datetimeFigureOut">
              <a:rPr lang="en-AU" smtClean="0"/>
              <a:t>26/09/2017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49E26-C3D6-4586-8DC2-2601A9F36D5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83461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3E4F4-0A52-4E19-B348-A4B1D8F05080}" type="datetimeFigureOut">
              <a:rPr lang="en-AU" smtClean="0"/>
              <a:t>26/09/2017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49E26-C3D6-4586-8DC2-2601A9F36D5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58008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3E4F4-0A52-4E19-B348-A4B1D8F05080}" type="datetimeFigureOut">
              <a:rPr lang="en-AU" smtClean="0"/>
              <a:t>26/09/2017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49E26-C3D6-4586-8DC2-2601A9F36D5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20239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3E4F4-0A52-4E19-B348-A4B1D8F05080}" type="datetimeFigureOut">
              <a:rPr lang="en-AU" smtClean="0"/>
              <a:t>26/09/2017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49E26-C3D6-4586-8DC2-2601A9F36D5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94135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3E4F4-0A52-4E19-B348-A4B1D8F05080}" type="datetimeFigureOut">
              <a:rPr lang="en-AU" smtClean="0"/>
              <a:t>26/09/2017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49E26-C3D6-4586-8DC2-2601A9F36D5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16158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3E4F4-0A52-4E19-B348-A4B1D8F05080}" type="datetimeFigureOut">
              <a:rPr lang="en-AU" smtClean="0"/>
              <a:t>26/09/2017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49E26-C3D6-4586-8DC2-2601A9F36D5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91984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3E4F4-0A52-4E19-B348-A4B1D8F05080}" type="datetimeFigureOut">
              <a:rPr lang="en-AU" smtClean="0"/>
              <a:t>26/09/2017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49E26-C3D6-4586-8DC2-2601A9F36D5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98912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03E4F4-0A52-4E19-B348-A4B1D8F05080}" type="datetimeFigureOut">
              <a:rPr lang="en-AU" smtClean="0"/>
              <a:t>26/09/2017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649E26-C3D6-4586-8DC2-2601A9F36D5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65105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0" y="3465095"/>
            <a:ext cx="12192000" cy="33929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35431" y="4274545"/>
            <a:ext cx="2657853" cy="2568701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5795" y="4230623"/>
            <a:ext cx="2657853" cy="2568701"/>
          </a:xfrm>
          <a:prstGeom prst="rect">
            <a:avLst/>
          </a:prstGeom>
        </p:spPr>
      </p:pic>
      <p:sp>
        <p:nvSpPr>
          <p:cNvPr id="22" name="Rectangle 21"/>
          <p:cNvSpPr/>
          <p:nvPr/>
        </p:nvSpPr>
        <p:spPr>
          <a:xfrm>
            <a:off x="1" y="0"/>
            <a:ext cx="12192000" cy="3465095"/>
          </a:xfrm>
          <a:prstGeom prst="rect">
            <a:avLst/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grpSp>
        <p:nvGrpSpPr>
          <p:cNvPr id="7" name="Group 6"/>
          <p:cNvGrpSpPr/>
          <p:nvPr/>
        </p:nvGrpSpPr>
        <p:grpSpPr>
          <a:xfrm>
            <a:off x="3571502" y="69558"/>
            <a:ext cx="2522733" cy="880644"/>
            <a:chOff x="1882265" y="3287752"/>
            <a:chExt cx="2880338" cy="865354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rot="4773717">
              <a:off x="2018166" y="3197992"/>
              <a:ext cx="819213" cy="1091015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2762770" y="3287752"/>
              <a:ext cx="199983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2800" dirty="0" smtClean="0">
                  <a:latin typeface="Comic Sans MS" panose="030F0702030302020204" pitchFamily="66" charset="0"/>
                </a:rPr>
                <a:t>choose</a:t>
              </a:r>
              <a:endParaRPr lang="en-AU" sz="2800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15" name="Rectangle 14"/>
          <p:cNvSpPr/>
          <p:nvPr/>
        </p:nvSpPr>
        <p:spPr>
          <a:xfrm>
            <a:off x="2471789" y="3629728"/>
            <a:ext cx="413790" cy="443346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0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1</a:t>
            </a:r>
            <a:endParaRPr lang="en-AU" sz="2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971166" y="3629728"/>
            <a:ext cx="413790" cy="443346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0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2</a:t>
            </a:r>
            <a:endParaRPr lang="en-AU" sz="2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9263648" y="3629728"/>
            <a:ext cx="413790" cy="443346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0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3</a:t>
            </a:r>
            <a:endParaRPr lang="en-AU" sz="2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018" y="671582"/>
            <a:ext cx="2657853" cy="2568701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56690" y="671582"/>
            <a:ext cx="2675090" cy="2585360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18530" y="669315"/>
            <a:ext cx="2675090" cy="2585360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5067" y="4237707"/>
            <a:ext cx="2657853" cy="2568701"/>
          </a:xfrm>
          <a:prstGeom prst="rect">
            <a:avLst/>
          </a:prstGeom>
        </p:spPr>
      </p:pic>
      <p:sp>
        <p:nvSpPr>
          <p:cNvPr id="26" name="Right Arrow 25"/>
          <p:cNvSpPr/>
          <p:nvPr/>
        </p:nvSpPr>
        <p:spPr>
          <a:xfrm>
            <a:off x="4096255" y="5280357"/>
            <a:ext cx="596568" cy="469231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7" name="Right Arrow 26"/>
          <p:cNvSpPr/>
          <p:nvPr/>
        </p:nvSpPr>
        <p:spPr>
          <a:xfrm>
            <a:off x="7431780" y="5280356"/>
            <a:ext cx="596568" cy="469231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20321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4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Katherine Halter</dc:creator>
  <cp:lastModifiedBy>Katherine Halter</cp:lastModifiedBy>
  <cp:revision>2</cp:revision>
  <dcterms:created xsi:type="dcterms:W3CDTF">2017-09-26T01:33:40Z</dcterms:created>
  <dcterms:modified xsi:type="dcterms:W3CDTF">2017-09-26T04:15:51Z</dcterms:modified>
</cp:coreProperties>
</file>