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8" r:id="rId4"/>
    <p:sldId id="276" r:id="rId5"/>
    <p:sldId id="277" r:id="rId6"/>
    <p:sldId id="282" r:id="rId7"/>
    <p:sldId id="283" r:id="rId8"/>
    <p:sldId id="285" r:id="rId9"/>
    <p:sldId id="262" r:id="rId10"/>
    <p:sldId id="290" r:id="rId11"/>
    <p:sldId id="271" r:id="rId12"/>
    <p:sldId id="265" r:id="rId13"/>
    <p:sldId id="264" r:id="rId14"/>
    <p:sldId id="278" r:id="rId15"/>
    <p:sldId id="279" r:id="rId16"/>
    <p:sldId id="280" r:id="rId17"/>
    <p:sldId id="286" r:id="rId18"/>
    <p:sldId id="288" r:id="rId19"/>
    <p:sldId id="289" r:id="rId20"/>
    <p:sldId id="287" r:id="rId21"/>
    <p:sldId id="272" r:id="rId22"/>
    <p:sldId id="273" r:id="rId23"/>
    <p:sldId id="274" r:id="rId24"/>
    <p:sldId id="275" r:id="rId25"/>
    <p:sldId id="263" r:id="rId26"/>
    <p:sldId id="266" r:id="rId27"/>
    <p:sldId id="267" r:id="rId28"/>
    <p:sldId id="268" r:id="rId29"/>
    <p:sldId id="261" r:id="rId30"/>
    <p:sldId id="269" r:id="rId31"/>
    <p:sldId id="270" r:id="rId32"/>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7" autoAdjust="0"/>
    <p:restoredTop sz="94660"/>
  </p:normalViewPr>
  <p:slideViewPr>
    <p:cSldViewPr snapToGrid="0">
      <p:cViewPr varScale="1">
        <p:scale>
          <a:sx n="93" d="100"/>
          <a:sy n="93" d="100"/>
        </p:scale>
        <p:origin x="57"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C830AF9-AB26-4E0B-83E5-20E536FA7AB1}" type="datetimeFigureOut">
              <a:rPr lang="en-AU" smtClean="0"/>
              <a:t>21/06/2018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345338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C830AF9-AB26-4E0B-83E5-20E536FA7AB1}" type="datetimeFigureOut">
              <a:rPr lang="en-AU" smtClean="0"/>
              <a:t>21/06/2018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90925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C830AF9-AB26-4E0B-83E5-20E536FA7AB1}" type="datetimeFigureOut">
              <a:rPr lang="en-AU" smtClean="0"/>
              <a:t>21/06/2018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54573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C830AF9-AB26-4E0B-83E5-20E536FA7AB1}" type="datetimeFigureOut">
              <a:rPr lang="en-AU" smtClean="0"/>
              <a:t>21/06/2018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26408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830AF9-AB26-4E0B-83E5-20E536FA7AB1}" type="datetimeFigureOut">
              <a:rPr lang="en-AU" smtClean="0"/>
              <a:t>21/06/2018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215374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4C830AF9-AB26-4E0B-83E5-20E536FA7AB1}" type="datetimeFigureOut">
              <a:rPr lang="en-AU" smtClean="0"/>
              <a:t>21/06/2018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508870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4C830AF9-AB26-4E0B-83E5-20E536FA7AB1}" type="datetimeFigureOut">
              <a:rPr lang="en-AU" smtClean="0"/>
              <a:t>21/06/2018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83577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4C830AF9-AB26-4E0B-83E5-20E536FA7AB1}" type="datetimeFigureOut">
              <a:rPr lang="en-AU" smtClean="0"/>
              <a:t>21/06/2018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956855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30AF9-AB26-4E0B-83E5-20E536FA7AB1}" type="datetimeFigureOut">
              <a:rPr lang="en-AU" smtClean="0"/>
              <a:t>21/06/2018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213609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830AF9-AB26-4E0B-83E5-20E536FA7AB1}" type="datetimeFigureOut">
              <a:rPr lang="en-AU" smtClean="0"/>
              <a:t>21/06/2018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1587663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830AF9-AB26-4E0B-83E5-20E536FA7AB1}" type="datetimeFigureOut">
              <a:rPr lang="en-AU" smtClean="0"/>
              <a:t>21/06/2018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5BB27A6-78CE-4540-A728-CE114AC73780}" type="slidenum">
              <a:rPr lang="en-AU" smtClean="0"/>
              <a:t>‹#›</a:t>
            </a:fld>
            <a:endParaRPr lang="en-AU"/>
          </a:p>
        </p:txBody>
      </p:sp>
    </p:spTree>
    <p:extLst>
      <p:ext uri="{BB962C8B-B14F-4D97-AF65-F5344CB8AC3E}">
        <p14:creationId xmlns:p14="http://schemas.microsoft.com/office/powerpoint/2010/main" val="2304122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30AF9-AB26-4E0B-83E5-20E536FA7AB1}" type="datetimeFigureOut">
              <a:rPr lang="en-AU" smtClean="0"/>
              <a:t>21/06/2018</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B27A6-78CE-4540-A728-CE114AC73780}" type="slidenum">
              <a:rPr lang="en-AU" smtClean="0"/>
              <a:t>‹#›</a:t>
            </a:fld>
            <a:endParaRPr lang="en-AU"/>
          </a:p>
        </p:txBody>
      </p:sp>
    </p:spTree>
    <p:extLst>
      <p:ext uri="{BB962C8B-B14F-4D97-AF65-F5344CB8AC3E}">
        <p14:creationId xmlns:p14="http://schemas.microsoft.com/office/powerpoint/2010/main" val="3199322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youtu.be/fXSovfzyx28"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tu.be/2ZZBmPGuEVY"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9290" y="675409"/>
            <a:ext cx="6016337" cy="52993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p:cNvSpPr txBox="1"/>
          <p:nvPr/>
        </p:nvSpPr>
        <p:spPr>
          <a:xfrm>
            <a:off x="2639290" y="5051443"/>
            <a:ext cx="6026727" cy="923330"/>
          </a:xfrm>
          <a:prstGeom prst="rect">
            <a:avLst/>
          </a:prstGeom>
          <a:solidFill>
            <a:srgbClr val="FFFF00"/>
          </a:solidFill>
          <a:ln w="28575">
            <a:solidFill>
              <a:schemeClr val="tx1"/>
            </a:solidFill>
          </a:ln>
        </p:spPr>
        <p:txBody>
          <a:bodyPr wrap="square" rtlCol="0">
            <a:spAutoFit/>
          </a:bodyPr>
          <a:lstStyle/>
          <a:p>
            <a:pPr algn="ctr"/>
            <a:r>
              <a:rPr lang="en-AU" sz="5400" dirty="0" smtClean="0">
                <a:latin typeface="Comic Sans MS" panose="030F0702030302020204" pitchFamily="66" charset="0"/>
              </a:rPr>
              <a:t>Photography </a:t>
            </a:r>
            <a:endParaRPr lang="en-AU" sz="5400" dirty="0">
              <a:latin typeface="Comic Sans MS" panose="030F0702030302020204" pitchFamily="66" charset="0"/>
            </a:endParaRPr>
          </a:p>
        </p:txBody>
      </p:sp>
      <p:pic>
        <p:nvPicPr>
          <p:cNvPr id="6" name="Picture 5"/>
          <p:cNvPicPr>
            <a:picLocks noChangeAspect="1"/>
          </p:cNvPicPr>
          <p:nvPr/>
        </p:nvPicPr>
        <p:blipFill>
          <a:blip r:embed="rId2"/>
          <a:stretch>
            <a:fillRect/>
          </a:stretch>
        </p:blipFill>
        <p:spPr>
          <a:xfrm>
            <a:off x="2878520" y="1353326"/>
            <a:ext cx="5404984" cy="3124081"/>
          </a:xfrm>
          <a:prstGeom prst="rect">
            <a:avLst/>
          </a:prstGeom>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0658" y="54388"/>
            <a:ext cx="798512"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1"/>
          <p:cNvSpPr>
            <a:spLocks noGrp="1"/>
          </p:cNvSpPr>
          <p:nvPr/>
        </p:nvSpPr>
        <p:spPr>
          <a:xfrm>
            <a:off x="562830" y="6327362"/>
            <a:ext cx="9275763" cy="476250"/>
          </a:xfrm>
          <a:prstGeom prst="rect">
            <a:avLst/>
          </a:prstGeom>
          <a:no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altLang="en-US" dirty="0" smtClean="0"/>
              <a:t>This document is released under Creative Commons License Attribution 4.0 International. Please feel free to share and adapt this document with appropriate credit to Giant Steps School.</a:t>
            </a:r>
            <a:endParaRPr lang="en-US" altLang="en-US" dirty="0" smtClean="0"/>
          </a:p>
        </p:txBody>
      </p:sp>
    </p:spTree>
    <p:extLst>
      <p:ext uri="{BB962C8B-B14F-4D97-AF65-F5344CB8AC3E}">
        <p14:creationId xmlns:p14="http://schemas.microsoft.com/office/powerpoint/2010/main" val="29636208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17241" y="2147584"/>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focus</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093159" y="167899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8451572" y="2166786"/>
            <a:ext cx="2262224" cy="3067086"/>
            <a:chOff x="5717103" y="2241078"/>
            <a:chExt cx="2262224" cy="3067086"/>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400110"/>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press</a:t>
              </a:r>
              <a:endParaRPr lang="en-AU" sz="2000" dirty="0">
                <a:latin typeface="Comic Sans MS" panose="030F0702030302020204" pitchFamily="66" charset="0"/>
              </a:endParaRPr>
            </a:p>
          </p:txBody>
        </p:sp>
      </p:grpSp>
      <p:grpSp>
        <p:nvGrpSpPr>
          <p:cNvPr id="24" name="Group 23"/>
          <p:cNvGrpSpPr/>
          <p:nvPr/>
        </p:nvGrpSpPr>
        <p:grpSpPr>
          <a:xfrm>
            <a:off x="506349" y="2227746"/>
            <a:ext cx="2171700" cy="3086288"/>
            <a:chOff x="687314" y="2221876"/>
            <a:chExt cx="2171700" cy="3086288"/>
          </a:xfrm>
        </p:grpSpPr>
        <p:sp>
          <p:nvSpPr>
            <p:cNvPr id="4" name="TextBox 3"/>
            <p:cNvSpPr txBox="1"/>
            <p:nvPr/>
          </p:nvSpPr>
          <p:spPr>
            <a:xfrm>
              <a:off x="687314" y="4938832"/>
              <a:ext cx="21160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unlock</a:t>
              </a:r>
              <a:endParaRPr lang="en-AU" dirty="0">
                <a:latin typeface="Comic Sans MS" panose="030F0702030302020204" pitchFamily="66" charset="0"/>
              </a:endParaRPr>
            </a:p>
          </p:txBody>
        </p:sp>
        <p:sp>
          <p:nvSpPr>
            <p:cNvPr id="25" name="Rectangle 24"/>
            <p:cNvSpPr/>
            <p:nvPr/>
          </p:nvSpPr>
          <p:spPr>
            <a:xfrm>
              <a:off x="687314"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3322355" y="162508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387002" y="1585015"/>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293422" y="1585014"/>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grpSp>
        <p:nvGrpSpPr>
          <p:cNvPr id="8" name="Group 7"/>
          <p:cNvGrpSpPr/>
          <p:nvPr/>
        </p:nvGrpSpPr>
        <p:grpSpPr>
          <a:xfrm>
            <a:off x="3111795" y="2227746"/>
            <a:ext cx="2199696" cy="3111203"/>
            <a:chOff x="4900664" y="2227746"/>
            <a:chExt cx="2199696" cy="3111203"/>
          </a:xfrm>
        </p:grpSpPr>
        <p:sp>
          <p:nvSpPr>
            <p:cNvPr id="26" name="Rectangle 25"/>
            <p:cNvSpPr/>
            <p:nvPr/>
          </p:nvSpPr>
          <p:spPr>
            <a:xfrm>
              <a:off x="4900664" y="222774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4928660" y="4969617"/>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camera</a:t>
              </a:r>
              <a:endParaRPr lang="en-AU" dirty="0">
                <a:latin typeface="Comic Sans MS" panose="030F0702030302020204" pitchFamily="66" charset="0"/>
              </a:endParaRPr>
            </a:p>
          </p:txBody>
        </p:sp>
      </p:grpSp>
      <p:pic>
        <p:nvPicPr>
          <p:cNvPr id="9" name="Picture 8"/>
          <p:cNvPicPr>
            <a:picLocks noChangeAspect="1"/>
          </p:cNvPicPr>
          <p:nvPr/>
        </p:nvPicPr>
        <p:blipFill rotWithShape="1">
          <a:blip r:embed="rId2"/>
          <a:srcRect l="17672" t="9800" r="39079" b="17400"/>
          <a:stretch/>
        </p:blipFill>
        <p:spPr>
          <a:xfrm>
            <a:off x="3325740" y="2764604"/>
            <a:ext cx="1884304" cy="1732037"/>
          </a:xfrm>
          <a:prstGeom prst="rect">
            <a:avLst/>
          </a:prstGeom>
          <a:ln>
            <a:solidFill>
              <a:schemeClr val="tx1"/>
            </a:solidFill>
          </a:ln>
        </p:spPr>
      </p:pic>
      <p:pic>
        <p:nvPicPr>
          <p:cNvPr id="21" name="Picture 20"/>
          <p:cNvPicPr>
            <a:picLocks noChangeAspect="1"/>
          </p:cNvPicPr>
          <p:nvPr/>
        </p:nvPicPr>
        <p:blipFill>
          <a:blip r:embed="rId3"/>
          <a:stretch>
            <a:fillRect/>
          </a:stretch>
        </p:blipFill>
        <p:spPr>
          <a:xfrm>
            <a:off x="8728818" y="2647076"/>
            <a:ext cx="1795736" cy="1926336"/>
          </a:xfrm>
          <a:prstGeom prst="rect">
            <a:avLst/>
          </a:prstGeom>
        </p:spPr>
      </p:pic>
      <p:grpSp>
        <p:nvGrpSpPr>
          <p:cNvPr id="34" name="Group 33"/>
          <p:cNvGrpSpPr/>
          <p:nvPr/>
        </p:nvGrpSpPr>
        <p:grpSpPr>
          <a:xfrm>
            <a:off x="5813819" y="2822868"/>
            <a:ext cx="2128422" cy="1438656"/>
            <a:chOff x="284337" y="2657856"/>
            <a:chExt cx="2128422" cy="1438656"/>
          </a:xfrm>
        </p:grpSpPr>
        <p:pic>
          <p:nvPicPr>
            <p:cNvPr id="32"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568441" y="2850900"/>
            <a:ext cx="2128422" cy="1438656"/>
            <a:chOff x="284337" y="2657856"/>
            <a:chExt cx="2128422" cy="1438656"/>
          </a:xfrm>
        </p:grpSpPr>
        <p:pic>
          <p:nvPicPr>
            <p:cNvPr id="38"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2" descr="Image result for 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0236" y="3178314"/>
            <a:ext cx="655588" cy="86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396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41633" y="5336771"/>
            <a:ext cx="7275171"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Documentary Photography - Doorways</a:t>
            </a:r>
            <a:endParaRPr lang="en-AU" dirty="0">
              <a:latin typeface="Comic Sans MS" panose="030F0702030302020204" pitchFamily="66" charset="0"/>
            </a:endParaRPr>
          </a:p>
        </p:txBody>
      </p:sp>
      <p:pic>
        <p:nvPicPr>
          <p:cNvPr id="1036" name="Picture 12" descr="Image result for do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8050" y="465511"/>
            <a:ext cx="3557679" cy="468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668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2628900" y="490537"/>
            <a:ext cx="6610350" cy="4238625"/>
          </a:xfrm>
          <a:prstGeom prst="rect">
            <a:avLst/>
          </a:prstGeom>
          <a:ln>
            <a:solidFill>
              <a:schemeClr val="tx1"/>
            </a:solidFill>
          </a:ln>
        </p:spPr>
      </p:pic>
      <p:sp>
        <p:nvSpPr>
          <p:cNvPr id="5" name="TextBox 4"/>
          <p:cNvSpPr txBox="1"/>
          <p:nvPr/>
        </p:nvSpPr>
        <p:spPr>
          <a:xfrm>
            <a:off x="2628900" y="4910257"/>
            <a:ext cx="661035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Song</a:t>
            </a:r>
            <a:endParaRPr lang="en-AU" dirty="0">
              <a:latin typeface="Comic Sans MS" panose="030F0702030302020204" pitchFamily="66" charset="0"/>
            </a:endParaRPr>
          </a:p>
        </p:txBody>
      </p:sp>
    </p:spTree>
    <p:extLst>
      <p:ext uri="{BB962C8B-B14F-4D97-AF65-F5344CB8AC3E}">
        <p14:creationId xmlns:p14="http://schemas.microsoft.com/office/powerpoint/2010/main" val="9068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43137" y="238125"/>
            <a:ext cx="7199352" cy="4819650"/>
          </a:xfrm>
          <a:prstGeom prst="rect">
            <a:avLst/>
          </a:prstGeom>
          <a:ln>
            <a:solidFill>
              <a:schemeClr val="tx1"/>
            </a:solidFill>
          </a:ln>
        </p:spPr>
      </p:pic>
      <p:sp>
        <p:nvSpPr>
          <p:cNvPr id="5" name="TextBox 4"/>
          <p:cNvSpPr txBox="1"/>
          <p:nvPr/>
        </p:nvSpPr>
        <p:spPr>
          <a:xfrm>
            <a:off x="2838450" y="5243632"/>
            <a:ext cx="58388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finish</a:t>
            </a:r>
            <a:endParaRPr lang="en-AU" dirty="0">
              <a:latin typeface="Comic Sans MS" panose="030F0702030302020204" pitchFamily="66" charset="0"/>
            </a:endParaRPr>
          </a:p>
        </p:txBody>
      </p:sp>
    </p:spTree>
    <p:extLst>
      <p:ext uri="{BB962C8B-B14F-4D97-AF65-F5344CB8AC3E}">
        <p14:creationId xmlns:p14="http://schemas.microsoft.com/office/powerpoint/2010/main" val="2180774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314" y="1278032"/>
            <a:ext cx="3641766" cy="584775"/>
          </a:xfrm>
          <a:prstGeom prst="rect">
            <a:avLst/>
          </a:prstGeom>
        </p:spPr>
        <p:txBody>
          <a:bodyPr wrap="square">
            <a:spAutoFit/>
          </a:bodyPr>
          <a:lstStyle/>
          <a:p>
            <a:pPr algn="ctr"/>
            <a:r>
              <a:rPr lang="en-AU" sz="3200" b="1" dirty="0">
                <a:latin typeface="Comic Sans MS" panose="030F0702030302020204" pitchFamily="66" charset="0"/>
              </a:rPr>
              <a:t>Camera </a:t>
            </a:r>
            <a:r>
              <a:rPr lang="en-AU" sz="3200" b="1" dirty="0" smtClean="0">
                <a:latin typeface="Comic Sans MS" panose="030F0702030302020204" pitchFamily="66" charset="0"/>
              </a:rPr>
              <a:t>Obscura</a:t>
            </a:r>
            <a:endParaRPr lang="en-AU" sz="3200" b="1" dirty="0">
              <a:latin typeface="Comic Sans MS" panose="030F0702030302020204" pitchFamily="66" charset="0"/>
            </a:endParaRPr>
          </a:p>
        </p:txBody>
      </p:sp>
      <p:sp>
        <p:nvSpPr>
          <p:cNvPr id="4" name="TextBox 3"/>
          <p:cNvSpPr txBox="1"/>
          <p:nvPr/>
        </p:nvSpPr>
        <p:spPr>
          <a:xfrm>
            <a:off x="351110" y="212972"/>
            <a:ext cx="6820072" cy="646331"/>
          </a:xfrm>
          <a:prstGeom prst="rect">
            <a:avLst/>
          </a:prstGeom>
          <a:solidFill>
            <a:srgbClr val="FFFF00"/>
          </a:solidFill>
          <a:ln>
            <a:solidFill>
              <a:schemeClr val="tx1"/>
            </a:solidFill>
          </a:ln>
        </p:spPr>
        <p:txBody>
          <a:bodyPr wrap="none" rtlCol="0">
            <a:spAutoFit/>
          </a:bodyPr>
          <a:lstStyle/>
          <a:p>
            <a:r>
              <a:rPr lang="en-AU" sz="3600" dirty="0" smtClean="0"/>
              <a:t>History of Photography - worksheet</a:t>
            </a:r>
            <a:endParaRPr lang="en-AU" sz="3600" dirty="0"/>
          </a:p>
        </p:txBody>
      </p:sp>
      <p:pic>
        <p:nvPicPr>
          <p:cNvPr id="5" name="Picture 4"/>
          <p:cNvPicPr>
            <a:picLocks noChangeAspect="1"/>
          </p:cNvPicPr>
          <p:nvPr/>
        </p:nvPicPr>
        <p:blipFill>
          <a:blip r:embed="rId2"/>
          <a:stretch>
            <a:fillRect/>
          </a:stretch>
        </p:blipFill>
        <p:spPr>
          <a:xfrm>
            <a:off x="4739554" y="899579"/>
            <a:ext cx="2635362" cy="1912895"/>
          </a:xfrm>
          <a:prstGeom prst="rect">
            <a:avLst/>
          </a:prstGeom>
        </p:spPr>
      </p:pic>
      <p:sp>
        <p:nvSpPr>
          <p:cNvPr id="6" name="Right Arrow 5"/>
          <p:cNvSpPr/>
          <p:nvPr/>
        </p:nvSpPr>
        <p:spPr>
          <a:xfrm>
            <a:off x="3761146" y="1403532"/>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320007" y="3475995"/>
            <a:ext cx="4081153" cy="584775"/>
          </a:xfrm>
          <a:prstGeom prst="rect">
            <a:avLst/>
          </a:prstGeom>
        </p:spPr>
        <p:txBody>
          <a:bodyPr wrap="square">
            <a:spAutoFit/>
          </a:bodyPr>
          <a:lstStyle/>
          <a:p>
            <a:pPr algn="ctr"/>
            <a:r>
              <a:rPr lang="en-AU" sz="3200" b="1" dirty="0" smtClean="0">
                <a:latin typeface="Comic Sans MS" panose="030F0702030302020204" pitchFamily="66" charset="0"/>
              </a:rPr>
              <a:t>Daguerreotypes</a:t>
            </a:r>
          </a:p>
        </p:txBody>
      </p:sp>
      <p:pic>
        <p:nvPicPr>
          <p:cNvPr id="9" name="Picture 8"/>
          <p:cNvPicPr>
            <a:picLocks noChangeAspect="1"/>
          </p:cNvPicPr>
          <p:nvPr/>
        </p:nvPicPr>
        <p:blipFill>
          <a:blip r:embed="rId3"/>
          <a:stretch>
            <a:fillRect/>
          </a:stretch>
        </p:blipFill>
        <p:spPr>
          <a:xfrm>
            <a:off x="4458573" y="2900211"/>
            <a:ext cx="2318457" cy="1568368"/>
          </a:xfrm>
          <a:prstGeom prst="rect">
            <a:avLst/>
          </a:prstGeom>
        </p:spPr>
      </p:pic>
      <p:sp>
        <p:nvSpPr>
          <p:cNvPr id="11" name="Rectangle 10"/>
          <p:cNvSpPr/>
          <p:nvPr/>
        </p:nvSpPr>
        <p:spPr>
          <a:xfrm>
            <a:off x="1653498" y="5216898"/>
            <a:ext cx="1575460" cy="584775"/>
          </a:xfrm>
          <a:prstGeom prst="rect">
            <a:avLst/>
          </a:prstGeom>
        </p:spPr>
        <p:txBody>
          <a:bodyPr wrap="square">
            <a:spAutoFit/>
          </a:bodyPr>
          <a:lstStyle/>
          <a:p>
            <a:pPr algn="ctr"/>
            <a:r>
              <a:rPr lang="en-AU" b="1" dirty="0" smtClean="0">
                <a:latin typeface="Comic Sans MS" panose="030F0702030302020204" pitchFamily="66" charset="0"/>
              </a:rPr>
              <a:t> </a:t>
            </a:r>
            <a:r>
              <a:rPr lang="en-AU" b="1" dirty="0">
                <a:latin typeface="Comic Sans MS" panose="030F0702030302020204" pitchFamily="66" charset="0"/>
              </a:rPr>
              <a:t>‘</a:t>
            </a:r>
            <a:r>
              <a:rPr lang="en-AU" sz="3200" b="1" dirty="0">
                <a:latin typeface="Comic Sans MS" panose="030F0702030302020204" pitchFamily="66" charset="0"/>
              </a:rPr>
              <a:t>Kodak</a:t>
            </a:r>
            <a:r>
              <a:rPr lang="en-AU" dirty="0" smtClean="0">
                <a:latin typeface="Comic Sans MS" panose="030F0702030302020204" pitchFamily="66" charset="0"/>
              </a:rPr>
              <a:t>’</a:t>
            </a:r>
            <a:endParaRPr lang="en-AU" dirty="0">
              <a:latin typeface="Comic Sans MS" panose="030F0702030302020204" pitchFamily="66" charset="0"/>
            </a:endParaRPr>
          </a:p>
        </p:txBody>
      </p:sp>
      <p:sp>
        <p:nvSpPr>
          <p:cNvPr id="13" name="Right Arrow 12"/>
          <p:cNvSpPr/>
          <p:nvPr/>
        </p:nvSpPr>
        <p:spPr>
          <a:xfrm>
            <a:off x="3443523" y="5266970"/>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a:blip r:embed="rId4"/>
          <a:stretch>
            <a:fillRect/>
          </a:stretch>
        </p:blipFill>
        <p:spPr>
          <a:xfrm>
            <a:off x="4851061" y="4732430"/>
            <a:ext cx="1744498" cy="1496392"/>
          </a:xfrm>
          <a:prstGeom prst="rect">
            <a:avLst/>
          </a:prstGeom>
        </p:spPr>
      </p:pic>
      <p:sp>
        <p:nvSpPr>
          <p:cNvPr id="10" name="Right Arrow 9"/>
          <p:cNvSpPr/>
          <p:nvPr/>
        </p:nvSpPr>
        <p:spPr>
          <a:xfrm>
            <a:off x="3480165" y="3576138"/>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7374916" y="191729"/>
            <a:ext cx="0" cy="6387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82466" y="1024418"/>
            <a:ext cx="2010889" cy="584775"/>
          </a:xfrm>
          <a:prstGeom prst="rect">
            <a:avLst/>
          </a:prstGeom>
        </p:spPr>
        <p:txBody>
          <a:bodyPr wrap="square">
            <a:spAutoFit/>
          </a:bodyPr>
          <a:lstStyle/>
          <a:p>
            <a:pPr algn="ctr"/>
            <a:r>
              <a:rPr lang="en-AU" sz="3200" b="1" dirty="0" smtClean="0">
                <a:latin typeface="Comic Sans MS" panose="030F0702030302020204" pitchFamily="66" charset="0"/>
              </a:rPr>
              <a:t>SLR</a:t>
            </a:r>
          </a:p>
        </p:txBody>
      </p:sp>
      <p:sp>
        <p:nvSpPr>
          <p:cNvPr id="15" name="Right Arrow 14"/>
          <p:cNvSpPr/>
          <p:nvPr/>
        </p:nvSpPr>
        <p:spPr>
          <a:xfrm>
            <a:off x="9147212" y="966768"/>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Picture 15"/>
          <p:cNvPicPr>
            <a:picLocks noChangeAspect="1"/>
          </p:cNvPicPr>
          <p:nvPr/>
        </p:nvPicPr>
        <p:blipFill>
          <a:blip r:embed="rId5"/>
          <a:stretch>
            <a:fillRect/>
          </a:stretch>
        </p:blipFill>
        <p:spPr>
          <a:xfrm>
            <a:off x="10353531" y="571373"/>
            <a:ext cx="1465776" cy="1175386"/>
          </a:xfrm>
          <a:prstGeom prst="rect">
            <a:avLst/>
          </a:prstGeom>
        </p:spPr>
      </p:pic>
      <p:sp>
        <p:nvSpPr>
          <p:cNvPr id="17" name="Rectangle 16"/>
          <p:cNvSpPr/>
          <p:nvPr/>
        </p:nvSpPr>
        <p:spPr>
          <a:xfrm>
            <a:off x="7088906" y="2966772"/>
            <a:ext cx="2063642" cy="646331"/>
          </a:xfrm>
          <a:prstGeom prst="rect">
            <a:avLst/>
          </a:prstGeom>
        </p:spPr>
        <p:txBody>
          <a:bodyPr wrap="square">
            <a:spAutoFit/>
          </a:bodyPr>
          <a:lstStyle/>
          <a:p>
            <a:pPr algn="ctr"/>
            <a:r>
              <a:rPr lang="en-AU" b="1" dirty="0" smtClean="0">
                <a:latin typeface="Comic Sans MS" panose="030F0702030302020204" pitchFamily="66" charset="0"/>
              </a:rPr>
              <a:t>Digital </a:t>
            </a:r>
          </a:p>
          <a:p>
            <a:pPr algn="ctr"/>
            <a:r>
              <a:rPr lang="en-AU" b="1" dirty="0" smtClean="0">
                <a:latin typeface="Comic Sans MS" panose="030F0702030302020204" pitchFamily="66" charset="0"/>
              </a:rPr>
              <a:t>Photography</a:t>
            </a:r>
          </a:p>
        </p:txBody>
      </p:sp>
      <p:sp>
        <p:nvSpPr>
          <p:cNvPr id="18" name="Right Arrow 17"/>
          <p:cNvSpPr/>
          <p:nvPr/>
        </p:nvSpPr>
        <p:spPr>
          <a:xfrm>
            <a:off x="9041421" y="3091506"/>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9" name="Picture 18"/>
          <p:cNvPicPr>
            <a:picLocks noChangeAspect="1"/>
          </p:cNvPicPr>
          <p:nvPr/>
        </p:nvPicPr>
        <p:blipFill>
          <a:blip r:embed="rId6"/>
          <a:stretch>
            <a:fillRect/>
          </a:stretch>
        </p:blipFill>
        <p:spPr>
          <a:xfrm>
            <a:off x="10125620" y="2756679"/>
            <a:ext cx="2027783" cy="1189633"/>
          </a:xfrm>
          <a:prstGeom prst="rect">
            <a:avLst/>
          </a:prstGeom>
        </p:spPr>
      </p:pic>
    </p:spTree>
    <p:extLst>
      <p:ext uri="{BB962C8B-B14F-4D97-AF65-F5344CB8AC3E}">
        <p14:creationId xmlns:p14="http://schemas.microsoft.com/office/powerpoint/2010/main" val="25727849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100314" y="1278032"/>
            <a:ext cx="3641766" cy="584775"/>
          </a:xfrm>
          <a:prstGeom prst="rect">
            <a:avLst/>
          </a:prstGeom>
        </p:spPr>
        <p:txBody>
          <a:bodyPr wrap="square">
            <a:spAutoFit/>
          </a:bodyPr>
          <a:lstStyle/>
          <a:p>
            <a:pPr algn="ctr"/>
            <a:r>
              <a:rPr lang="en-AU" sz="3200" b="1" dirty="0">
                <a:latin typeface="Comic Sans MS" panose="030F0702030302020204" pitchFamily="66" charset="0"/>
              </a:rPr>
              <a:t>Camera </a:t>
            </a:r>
            <a:r>
              <a:rPr lang="en-AU" sz="3200" b="1" dirty="0" smtClean="0">
                <a:latin typeface="Comic Sans MS" panose="030F0702030302020204" pitchFamily="66" charset="0"/>
              </a:rPr>
              <a:t>Obscura</a:t>
            </a:r>
            <a:endParaRPr lang="en-AU" sz="3200" b="1" dirty="0">
              <a:latin typeface="Comic Sans MS" panose="030F0702030302020204" pitchFamily="66" charset="0"/>
            </a:endParaRPr>
          </a:p>
        </p:txBody>
      </p:sp>
      <p:sp>
        <p:nvSpPr>
          <p:cNvPr id="4" name="TextBox 3"/>
          <p:cNvSpPr txBox="1"/>
          <p:nvPr/>
        </p:nvSpPr>
        <p:spPr>
          <a:xfrm>
            <a:off x="351110" y="212972"/>
            <a:ext cx="6820072" cy="646331"/>
          </a:xfrm>
          <a:prstGeom prst="rect">
            <a:avLst/>
          </a:prstGeom>
          <a:solidFill>
            <a:srgbClr val="FFFF00"/>
          </a:solidFill>
          <a:ln>
            <a:solidFill>
              <a:schemeClr val="tx1"/>
            </a:solidFill>
          </a:ln>
        </p:spPr>
        <p:txBody>
          <a:bodyPr wrap="none" rtlCol="0">
            <a:spAutoFit/>
          </a:bodyPr>
          <a:lstStyle/>
          <a:p>
            <a:r>
              <a:rPr lang="en-AU" sz="3600" dirty="0" smtClean="0"/>
              <a:t>History of Photography - worksheet</a:t>
            </a:r>
            <a:endParaRPr lang="en-AU" sz="3600" dirty="0"/>
          </a:p>
        </p:txBody>
      </p:sp>
      <p:sp>
        <p:nvSpPr>
          <p:cNvPr id="6" name="Right Arrow 5"/>
          <p:cNvSpPr/>
          <p:nvPr/>
        </p:nvSpPr>
        <p:spPr>
          <a:xfrm>
            <a:off x="3761146" y="1403532"/>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320007" y="3475995"/>
            <a:ext cx="4081153" cy="584775"/>
          </a:xfrm>
          <a:prstGeom prst="rect">
            <a:avLst/>
          </a:prstGeom>
        </p:spPr>
        <p:txBody>
          <a:bodyPr wrap="square">
            <a:spAutoFit/>
          </a:bodyPr>
          <a:lstStyle/>
          <a:p>
            <a:pPr algn="ctr"/>
            <a:r>
              <a:rPr lang="en-AU" sz="3200" b="1" dirty="0" smtClean="0">
                <a:latin typeface="Comic Sans MS" panose="030F0702030302020204" pitchFamily="66" charset="0"/>
              </a:rPr>
              <a:t>Daguerreotypes</a:t>
            </a:r>
          </a:p>
        </p:txBody>
      </p:sp>
      <p:sp>
        <p:nvSpPr>
          <p:cNvPr id="11" name="Rectangle 10"/>
          <p:cNvSpPr/>
          <p:nvPr/>
        </p:nvSpPr>
        <p:spPr>
          <a:xfrm>
            <a:off x="1653498" y="5216898"/>
            <a:ext cx="1575460" cy="584775"/>
          </a:xfrm>
          <a:prstGeom prst="rect">
            <a:avLst/>
          </a:prstGeom>
        </p:spPr>
        <p:txBody>
          <a:bodyPr wrap="square">
            <a:spAutoFit/>
          </a:bodyPr>
          <a:lstStyle/>
          <a:p>
            <a:pPr algn="ctr"/>
            <a:r>
              <a:rPr lang="en-AU" b="1" dirty="0" smtClean="0">
                <a:latin typeface="Comic Sans MS" panose="030F0702030302020204" pitchFamily="66" charset="0"/>
              </a:rPr>
              <a:t> </a:t>
            </a:r>
            <a:r>
              <a:rPr lang="en-AU" b="1" dirty="0">
                <a:latin typeface="Comic Sans MS" panose="030F0702030302020204" pitchFamily="66" charset="0"/>
              </a:rPr>
              <a:t>‘</a:t>
            </a:r>
            <a:r>
              <a:rPr lang="en-AU" sz="3200" b="1" dirty="0">
                <a:latin typeface="Comic Sans MS" panose="030F0702030302020204" pitchFamily="66" charset="0"/>
              </a:rPr>
              <a:t>Kodak</a:t>
            </a:r>
            <a:r>
              <a:rPr lang="en-AU" dirty="0" smtClean="0">
                <a:latin typeface="Comic Sans MS" panose="030F0702030302020204" pitchFamily="66" charset="0"/>
              </a:rPr>
              <a:t>’</a:t>
            </a:r>
            <a:endParaRPr lang="en-AU" dirty="0">
              <a:latin typeface="Comic Sans MS" panose="030F0702030302020204" pitchFamily="66" charset="0"/>
            </a:endParaRPr>
          </a:p>
        </p:txBody>
      </p:sp>
      <p:sp>
        <p:nvSpPr>
          <p:cNvPr id="13" name="Right Arrow 12"/>
          <p:cNvSpPr/>
          <p:nvPr/>
        </p:nvSpPr>
        <p:spPr>
          <a:xfrm>
            <a:off x="3443523" y="5266970"/>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ight Arrow 9"/>
          <p:cNvSpPr/>
          <p:nvPr/>
        </p:nvSpPr>
        <p:spPr>
          <a:xfrm>
            <a:off x="3480165" y="3576138"/>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p:cNvCxnSpPr/>
          <p:nvPr/>
        </p:nvCxnSpPr>
        <p:spPr>
          <a:xfrm>
            <a:off x="7374916" y="191729"/>
            <a:ext cx="0" cy="63872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182466" y="1024418"/>
            <a:ext cx="2010889" cy="584775"/>
          </a:xfrm>
          <a:prstGeom prst="rect">
            <a:avLst/>
          </a:prstGeom>
        </p:spPr>
        <p:txBody>
          <a:bodyPr wrap="square">
            <a:spAutoFit/>
          </a:bodyPr>
          <a:lstStyle/>
          <a:p>
            <a:pPr algn="ctr"/>
            <a:r>
              <a:rPr lang="en-AU" sz="3200" b="1" dirty="0" smtClean="0">
                <a:latin typeface="Comic Sans MS" panose="030F0702030302020204" pitchFamily="66" charset="0"/>
              </a:rPr>
              <a:t>SLR</a:t>
            </a:r>
          </a:p>
        </p:txBody>
      </p:sp>
      <p:sp>
        <p:nvSpPr>
          <p:cNvPr id="15" name="Right Arrow 14"/>
          <p:cNvSpPr/>
          <p:nvPr/>
        </p:nvSpPr>
        <p:spPr>
          <a:xfrm>
            <a:off x="8885512" y="987453"/>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p:nvSpPr>
        <p:spPr>
          <a:xfrm>
            <a:off x="7088906" y="2966772"/>
            <a:ext cx="2063642" cy="646331"/>
          </a:xfrm>
          <a:prstGeom prst="rect">
            <a:avLst/>
          </a:prstGeom>
        </p:spPr>
        <p:txBody>
          <a:bodyPr wrap="square">
            <a:spAutoFit/>
          </a:bodyPr>
          <a:lstStyle/>
          <a:p>
            <a:pPr algn="ctr"/>
            <a:r>
              <a:rPr lang="en-AU" b="1" dirty="0" smtClean="0">
                <a:latin typeface="Comic Sans MS" panose="030F0702030302020204" pitchFamily="66" charset="0"/>
              </a:rPr>
              <a:t>Digital </a:t>
            </a:r>
          </a:p>
          <a:p>
            <a:pPr algn="ctr"/>
            <a:r>
              <a:rPr lang="en-AU" b="1" dirty="0" smtClean="0">
                <a:latin typeface="Comic Sans MS" panose="030F0702030302020204" pitchFamily="66" charset="0"/>
              </a:rPr>
              <a:t>Photography</a:t>
            </a:r>
          </a:p>
        </p:txBody>
      </p:sp>
      <p:sp>
        <p:nvSpPr>
          <p:cNvPr id="18" name="Right Arrow 17"/>
          <p:cNvSpPr/>
          <p:nvPr/>
        </p:nvSpPr>
        <p:spPr>
          <a:xfrm>
            <a:off x="8929437" y="3091506"/>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082639" y="1163782"/>
            <a:ext cx="2006267" cy="1306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4990469" y="3331843"/>
            <a:ext cx="2006267" cy="1306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5082638" y="5216898"/>
            <a:ext cx="2006267" cy="1306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10019829" y="510639"/>
            <a:ext cx="2006267" cy="1306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0019828" y="2636794"/>
            <a:ext cx="2006267" cy="13062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632213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554" y="202618"/>
            <a:ext cx="2635362" cy="1912895"/>
          </a:xfrm>
          <a:prstGeom prst="rect">
            <a:avLst/>
          </a:prstGeom>
        </p:spPr>
      </p:pic>
      <p:pic>
        <p:nvPicPr>
          <p:cNvPr id="3" name="Picture 2"/>
          <p:cNvPicPr>
            <a:picLocks noChangeAspect="1"/>
          </p:cNvPicPr>
          <p:nvPr/>
        </p:nvPicPr>
        <p:blipFill>
          <a:blip r:embed="rId3"/>
          <a:stretch>
            <a:fillRect/>
          </a:stretch>
        </p:blipFill>
        <p:spPr>
          <a:xfrm>
            <a:off x="0" y="2369773"/>
            <a:ext cx="2318457" cy="1568368"/>
          </a:xfrm>
          <a:prstGeom prst="rect">
            <a:avLst/>
          </a:prstGeom>
        </p:spPr>
      </p:pic>
      <p:pic>
        <p:nvPicPr>
          <p:cNvPr id="4" name="Picture 3"/>
          <p:cNvPicPr>
            <a:picLocks noChangeAspect="1"/>
          </p:cNvPicPr>
          <p:nvPr/>
        </p:nvPicPr>
        <p:blipFill>
          <a:blip r:embed="rId4"/>
          <a:stretch>
            <a:fillRect/>
          </a:stretch>
        </p:blipFill>
        <p:spPr>
          <a:xfrm>
            <a:off x="286979" y="4174752"/>
            <a:ext cx="1744498" cy="1496392"/>
          </a:xfrm>
          <a:prstGeom prst="rect">
            <a:avLst/>
          </a:prstGeom>
        </p:spPr>
      </p:pic>
      <p:pic>
        <p:nvPicPr>
          <p:cNvPr id="5" name="Picture 4"/>
          <p:cNvPicPr>
            <a:picLocks noChangeAspect="1"/>
          </p:cNvPicPr>
          <p:nvPr/>
        </p:nvPicPr>
        <p:blipFill>
          <a:blip r:embed="rId5"/>
          <a:stretch>
            <a:fillRect/>
          </a:stretch>
        </p:blipFill>
        <p:spPr>
          <a:xfrm>
            <a:off x="3002705" y="654500"/>
            <a:ext cx="1465776" cy="1175386"/>
          </a:xfrm>
          <a:prstGeom prst="rect">
            <a:avLst/>
          </a:prstGeom>
        </p:spPr>
      </p:pic>
      <p:pic>
        <p:nvPicPr>
          <p:cNvPr id="6" name="Picture 5"/>
          <p:cNvPicPr>
            <a:picLocks noChangeAspect="1"/>
          </p:cNvPicPr>
          <p:nvPr/>
        </p:nvPicPr>
        <p:blipFill>
          <a:blip r:embed="rId6"/>
          <a:stretch>
            <a:fillRect/>
          </a:stretch>
        </p:blipFill>
        <p:spPr>
          <a:xfrm>
            <a:off x="2721701" y="2715535"/>
            <a:ext cx="2027783" cy="1189633"/>
          </a:xfrm>
          <a:prstGeom prst="rect">
            <a:avLst/>
          </a:prstGeom>
        </p:spPr>
      </p:pic>
      <p:pic>
        <p:nvPicPr>
          <p:cNvPr id="7" name="Picture 6"/>
          <p:cNvPicPr>
            <a:picLocks noChangeAspect="1"/>
          </p:cNvPicPr>
          <p:nvPr/>
        </p:nvPicPr>
        <p:blipFill>
          <a:blip r:embed="rId2"/>
          <a:stretch>
            <a:fillRect/>
          </a:stretch>
        </p:blipFill>
        <p:spPr>
          <a:xfrm>
            <a:off x="5545097" y="202618"/>
            <a:ext cx="2635362" cy="1912895"/>
          </a:xfrm>
          <a:prstGeom prst="rect">
            <a:avLst/>
          </a:prstGeom>
        </p:spPr>
      </p:pic>
      <p:pic>
        <p:nvPicPr>
          <p:cNvPr id="8" name="Picture 7"/>
          <p:cNvPicPr>
            <a:picLocks noChangeAspect="1"/>
          </p:cNvPicPr>
          <p:nvPr/>
        </p:nvPicPr>
        <p:blipFill>
          <a:blip r:embed="rId3"/>
          <a:stretch>
            <a:fillRect/>
          </a:stretch>
        </p:blipFill>
        <p:spPr>
          <a:xfrm>
            <a:off x="5377543" y="2369773"/>
            <a:ext cx="2318457" cy="1568368"/>
          </a:xfrm>
          <a:prstGeom prst="rect">
            <a:avLst/>
          </a:prstGeom>
        </p:spPr>
      </p:pic>
      <p:pic>
        <p:nvPicPr>
          <p:cNvPr id="9" name="Picture 8"/>
          <p:cNvPicPr>
            <a:picLocks noChangeAspect="1"/>
          </p:cNvPicPr>
          <p:nvPr/>
        </p:nvPicPr>
        <p:blipFill>
          <a:blip r:embed="rId4"/>
          <a:stretch>
            <a:fillRect/>
          </a:stretch>
        </p:blipFill>
        <p:spPr>
          <a:xfrm>
            <a:off x="5664522" y="4174752"/>
            <a:ext cx="1744498" cy="1496392"/>
          </a:xfrm>
          <a:prstGeom prst="rect">
            <a:avLst/>
          </a:prstGeom>
        </p:spPr>
      </p:pic>
      <p:pic>
        <p:nvPicPr>
          <p:cNvPr id="10" name="Picture 9"/>
          <p:cNvPicPr>
            <a:picLocks noChangeAspect="1"/>
          </p:cNvPicPr>
          <p:nvPr/>
        </p:nvPicPr>
        <p:blipFill>
          <a:blip r:embed="rId5"/>
          <a:stretch>
            <a:fillRect/>
          </a:stretch>
        </p:blipFill>
        <p:spPr>
          <a:xfrm>
            <a:off x="8380248" y="654500"/>
            <a:ext cx="1465776" cy="1175386"/>
          </a:xfrm>
          <a:prstGeom prst="rect">
            <a:avLst/>
          </a:prstGeom>
        </p:spPr>
      </p:pic>
      <p:pic>
        <p:nvPicPr>
          <p:cNvPr id="11" name="Picture 10"/>
          <p:cNvPicPr>
            <a:picLocks noChangeAspect="1"/>
          </p:cNvPicPr>
          <p:nvPr/>
        </p:nvPicPr>
        <p:blipFill>
          <a:blip r:embed="rId6"/>
          <a:stretch>
            <a:fillRect/>
          </a:stretch>
        </p:blipFill>
        <p:spPr>
          <a:xfrm>
            <a:off x="8099244" y="2715535"/>
            <a:ext cx="2027783" cy="1189633"/>
          </a:xfrm>
          <a:prstGeom prst="rect">
            <a:avLst/>
          </a:prstGeom>
        </p:spPr>
      </p:pic>
    </p:spTree>
    <p:extLst>
      <p:ext uri="{BB962C8B-B14F-4D97-AF65-F5344CB8AC3E}">
        <p14:creationId xmlns:p14="http://schemas.microsoft.com/office/powerpoint/2010/main" val="2990807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97376" y="3974687"/>
            <a:ext cx="3260815" cy="2505811"/>
          </a:xfrm>
          <a:prstGeom prst="rect">
            <a:avLst/>
          </a:prstGeom>
        </p:spPr>
      </p:pic>
      <p:pic>
        <p:nvPicPr>
          <p:cNvPr id="3" name="Picture 2"/>
          <p:cNvPicPr>
            <a:picLocks noChangeAspect="1"/>
          </p:cNvPicPr>
          <p:nvPr/>
        </p:nvPicPr>
        <p:blipFill>
          <a:blip r:embed="rId3"/>
          <a:stretch>
            <a:fillRect/>
          </a:stretch>
        </p:blipFill>
        <p:spPr>
          <a:xfrm rot="16200000">
            <a:off x="1027663" y="-122879"/>
            <a:ext cx="2787463" cy="3293032"/>
          </a:xfrm>
          <a:prstGeom prst="rect">
            <a:avLst/>
          </a:prstGeom>
        </p:spPr>
      </p:pic>
      <p:sp>
        <p:nvSpPr>
          <p:cNvPr id="4" name="TextBox 3"/>
          <p:cNvSpPr txBox="1"/>
          <p:nvPr/>
        </p:nvSpPr>
        <p:spPr>
          <a:xfrm rot="16200000">
            <a:off x="2508986" y="4904426"/>
            <a:ext cx="2660102" cy="646331"/>
          </a:xfrm>
          <a:prstGeom prst="rect">
            <a:avLst/>
          </a:prstGeom>
          <a:solidFill>
            <a:srgbClr val="FFFF00"/>
          </a:solidFill>
          <a:ln>
            <a:solidFill>
              <a:schemeClr val="tx1"/>
            </a:solidFill>
          </a:ln>
        </p:spPr>
        <p:txBody>
          <a:bodyPr wrap="square" rtlCol="0">
            <a:spAutoFit/>
          </a:bodyPr>
          <a:lstStyle/>
          <a:p>
            <a:pPr algn="ctr"/>
            <a:r>
              <a:rPr lang="en-AU" sz="3600" dirty="0" smtClean="0"/>
              <a:t>polaroid</a:t>
            </a:r>
            <a:endParaRPr lang="en-AU" sz="3600" dirty="0"/>
          </a:p>
        </p:txBody>
      </p:sp>
      <p:sp>
        <p:nvSpPr>
          <p:cNvPr id="5" name="Right Arrow 4"/>
          <p:cNvSpPr/>
          <p:nvPr/>
        </p:nvSpPr>
        <p:spPr>
          <a:xfrm rot="16200000">
            <a:off x="2161387"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16200000">
            <a:off x="6254415"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6200000">
            <a:off x="9709952" y="3097006"/>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rot="16200000">
            <a:off x="7123375" y="4852163"/>
            <a:ext cx="1536776" cy="646331"/>
          </a:xfrm>
          <a:prstGeom prst="rect">
            <a:avLst/>
          </a:prstGeom>
          <a:solidFill>
            <a:srgbClr val="FFFF00"/>
          </a:solidFill>
          <a:ln>
            <a:solidFill>
              <a:schemeClr val="tx1"/>
            </a:solidFill>
          </a:ln>
        </p:spPr>
        <p:txBody>
          <a:bodyPr wrap="square" rtlCol="0">
            <a:spAutoFit/>
          </a:bodyPr>
          <a:lstStyle/>
          <a:p>
            <a:r>
              <a:rPr lang="en-AU" sz="3600" dirty="0" smtClean="0"/>
              <a:t>phone</a:t>
            </a:r>
            <a:endParaRPr lang="en-AU" sz="3600" dirty="0"/>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0" r="65994">
                        <a14:foregroundMark x1="36023" y1="11795" x2="30980" y2="66923"/>
                        <a14:foregroundMark x1="37464" y1="25641" x2="36311" y2="37436"/>
                        <a14:backgroundMark x1="5043" y1="53333" x2="29107" y2="5385"/>
                      </a14:backgroundRemoval>
                    </a14:imgEffect>
                  </a14:imgLayer>
                </a14:imgProps>
              </a:ext>
            </a:extLst>
          </a:blip>
          <a:srcRect r="36101"/>
          <a:stretch/>
        </p:blipFill>
        <p:spPr>
          <a:xfrm rot="16200000">
            <a:off x="4740904" y="3866914"/>
            <a:ext cx="2975515" cy="2616828"/>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rot="16200000">
            <a:off x="4872840" y="476740"/>
            <a:ext cx="2774682" cy="2081011"/>
          </a:xfrm>
          <a:prstGeom prst="rect">
            <a:avLst/>
          </a:prstGeom>
        </p:spPr>
      </p:pic>
      <p:sp>
        <p:nvSpPr>
          <p:cNvPr id="11" name="TextBox 10"/>
          <p:cNvSpPr txBox="1"/>
          <p:nvPr/>
        </p:nvSpPr>
        <p:spPr>
          <a:xfrm rot="16200000">
            <a:off x="10857327" y="4795629"/>
            <a:ext cx="1423709" cy="646331"/>
          </a:xfrm>
          <a:prstGeom prst="rect">
            <a:avLst/>
          </a:prstGeom>
          <a:solidFill>
            <a:srgbClr val="FFFF00"/>
          </a:solidFill>
          <a:ln>
            <a:solidFill>
              <a:schemeClr val="tx1"/>
            </a:solidFill>
          </a:ln>
        </p:spPr>
        <p:txBody>
          <a:bodyPr wrap="square" rtlCol="0">
            <a:spAutoFit/>
          </a:bodyPr>
          <a:lstStyle/>
          <a:p>
            <a:r>
              <a:rPr lang="en-AU" sz="3600" dirty="0" smtClean="0"/>
              <a:t>drone</a:t>
            </a:r>
            <a:endParaRPr lang="en-AU" sz="3600" dirty="0"/>
          </a:p>
        </p:txBody>
      </p:sp>
      <p:pic>
        <p:nvPicPr>
          <p:cNvPr id="12" name="Picture 11"/>
          <p:cNvPicPr>
            <a:picLocks noChangeAspect="1"/>
          </p:cNvPicPr>
          <p:nvPr/>
        </p:nvPicPr>
        <p:blipFill rotWithShape="1">
          <a:blip r:embed="rId7"/>
          <a:srcRect l="11144" t="19943" r="28685" b="16972"/>
          <a:stretch/>
        </p:blipFill>
        <p:spPr>
          <a:xfrm rot="16200000">
            <a:off x="8646018" y="3997145"/>
            <a:ext cx="2897615" cy="2278467"/>
          </a:xfrm>
          <a:prstGeom prst="rect">
            <a:avLst/>
          </a:prstGeom>
        </p:spPr>
      </p:pic>
      <p:pic>
        <p:nvPicPr>
          <p:cNvPr id="13" name="Picture 12"/>
          <p:cNvPicPr>
            <a:picLocks noChangeAspect="1"/>
          </p:cNvPicPr>
          <p:nvPr/>
        </p:nvPicPr>
        <p:blipFill>
          <a:blip r:embed="rId8"/>
          <a:stretch>
            <a:fillRect/>
          </a:stretch>
        </p:blipFill>
        <p:spPr>
          <a:xfrm rot="16200000">
            <a:off x="8602135" y="755436"/>
            <a:ext cx="2735644" cy="1536401"/>
          </a:xfrm>
          <a:prstGeom prst="rect">
            <a:avLst/>
          </a:prstGeom>
        </p:spPr>
      </p:pic>
    </p:spTree>
    <p:extLst>
      <p:ext uri="{BB962C8B-B14F-4D97-AF65-F5344CB8AC3E}">
        <p14:creationId xmlns:p14="http://schemas.microsoft.com/office/powerpoint/2010/main" val="341182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97376" y="3974687"/>
            <a:ext cx="3260815" cy="2505811"/>
          </a:xfrm>
          <a:prstGeom prst="rect">
            <a:avLst/>
          </a:prstGeom>
        </p:spPr>
      </p:pic>
      <p:sp>
        <p:nvSpPr>
          <p:cNvPr id="4" name="TextBox 3"/>
          <p:cNvSpPr txBox="1"/>
          <p:nvPr/>
        </p:nvSpPr>
        <p:spPr>
          <a:xfrm rot="16200000">
            <a:off x="2508986" y="4904426"/>
            <a:ext cx="2660102" cy="646331"/>
          </a:xfrm>
          <a:prstGeom prst="rect">
            <a:avLst/>
          </a:prstGeom>
          <a:solidFill>
            <a:srgbClr val="FFFF00"/>
          </a:solidFill>
          <a:ln>
            <a:solidFill>
              <a:schemeClr val="tx1"/>
            </a:solidFill>
          </a:ln>
        </p:spPr>
        <p:txBody>
          <a:bodyPr wrap="square" rtlCol="0">
            <a:spAutoFit/>
          </a:bodyPr>
          <a:lstStyle/>
          <a:p>
            <a:pPr algn="ctr"/>
            <a:r>
              <a:rPr lang="en-AU" sz="3600" dirty="0" smtClean="0"/>
              <a:t>polaroid</a:t>
            </a:r>
            <a:endParaRPr lang="en-AU" sz="3600" dirty="0"/>
          </a:p>
        </p:txBody>
      </p:sp>
      <p:sp>
        <p:nvSpPr>
          <p:cNvPr id="5" name="Right Arrow 4"/>
          <p:cNvSpPr/>
          <p:nvPr/>
        </p:nvSpPr>
        <p:spPr>
          <a:xfrm rot="16200000">
            <a:off x="2161387"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16200000">
            <a:off x="6254415"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6200000">
            <a:off x="9709952" y="3097006"/>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rot="16200000">
            <a:off x="7123375" y="4852163"/>
            <a:ext cx="1536776" cy="646331"/>
          </a:xfrm>
          <a:prstGeom prst="rect">
            <a:avLst/>
          </a:prstGeom>
          <a:solidFill>
            <a:srgbClr val="FFFF00"/>
          </a:solidFill>
          <a:ln>
            <a:solidFill>
              <a:schemeClr val="tx1"/>
            </a:solidFill>
          </a:ln>
        </p:spPr>
        <p:txBody>
          <a:bodyPr wrap="square" rtlCol="0">
            <a:spAutoFit/>
          </a:bodyPr>
          <a:lstStyle/>
          <a:p>
            <a:r>
              <a:rPr lang="en-AU" sz="3600" dirty="0" smtClean="0"/>
              <a:t>phone</a:t>
            </a:r>
            <a:endParaRPr lang="en-AU" sz="3600" dirty="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65994">
                        <a14:foregroundMark x1="36023" y1="11795" x2="30980" y2="66923"/>
                        <a14:foregroundMark x1="37464" y1="25641" x2="36311" y2="37436"/>
                        <a14:backgroundMark x1="5043" y1="53333" x2="29107" y2="5385"/>
                      </a14:backgroundRemoval>
                    </a14:imgEffect>
                  </a14:imgLayer>
                </a14:imgProps>
              </a:ext>
            </a:extLst>
          </a:blip>
          <a:srcRect r="36101"/>
          <a:stretch/>
        </p:blipFill>
        <p:spPr>
          <a:xfrm rot="16200000">
            <a:off x="4740904" y="3866914"/>
            <a:ext cx="2975515" cy="2616828"/>
          </a:xfrm>
          <a:prstGeom prst="rect">
            <a:avLst/>
          </a:prstGeom>
          <a:ln>
            <a:solidFill>
              <a:schemeClr val="tx1"/>
            </a:solidFill>
          </a:ln>
        </p:spPr>
      </p:pic>
      <p:sp>
        <p:nvSpPr>
          <p:cNvPr id="11" name="TextBox 10"/>
          <p:cNvSpPr txBox="1"/>
          <p:nvPr/>
        </p:nvSpPr>
        <p:spPr>
          <a:xfrm rot="16200000">
            <a:off x="10857327" y="4795629"/>
            <a:ext cx="1423709" cy="646331"/>
          </a:xfrm>
          <a:prstGeom prst="rect">
            <a:avLst/>
          </a:prstGeom>
          <a:solidFill>
            <a:srgbClr val="FFFF00"/>
          </a:solidFill>
          <a:ln>
            <a:solidFill>
              <a:schemeClr val="tx1"/>
            </a:solidFill>
          </a:ln>
        </p:spPr>
        <p:txBody>
          <a:bodyPr wrap="square" rtlCol="0">
            <a:spAutoFit/>
          </a:bodyPr>
          <a:lstStyle/>
          <a:p>
            <a:r>
              <a:rPr lang="en-AU" sz="3600" dirty="0" smtClean="0"/>
              <a:t>drone</a:t>
            </a:r>
            <a:endParaRPr lang="en-AU" sz="3600" dirty="0"/>
          </a:p>
        </p:txBody>
      </p:sp>
      <p:pic>
        <p:nvPicPr>
          <p:cNvPr id="12" name="Picture 11"/>
          <p:cNvPicPr>
            <a:picLocks noChangeAspect="1"/>
          </p:cNvPicPr>
          <p:nvPr/>
        </p:nvPicPr>
        <p:blipFill rotWithShape="1">
          <a:blip r:embed="rId5"/>
          <a:srcRect l="11144" t="19943" r="28685" b="16972"/>
          <a:stretch/>
        </p:blipFill>
        <p:spPr>
          <a:xfrm rot="16200000">
            <a:off x="8646018" y="3997145"/>
            <a:ext cx="2897615" cy="2278467"/>
          </a:xfrm>
          <a:prstGeom prst="rect">
            <a:avLst/>
          </a:prstGeom>
        </p:spPr>
      </p:pic>
      <p:sp>
        <p:nvSpPr>
          <p:cNvPr id="14" name="Rectangle 13"/>
          <p:cNvSpPr/>
          <p:nvPr/>
        </p:nvSpPr>
        <p:spPr>
          <a:xfrm>
            <a:off x="774877" y="174171"/>
            <a:ext cx="3387326" cy="2635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4671058" y="174170"/>
            <a:ext cx="3387326" cy="2635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8567240" y="174170"/>
            <a:ext cx="3387326" cy="26359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14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397376" y="3974687"/>
            <a:ext cx="3260815" cy="2505811"/>
          </a:xfrm>
          <a:prstGeom prst="rect">
            <a:avLst/>
          </a:prstGeom>
        </p:spPr>
      </p:pic>
      <p:sp>
        <p:nvSpPr>
          <p:cNvPr id="4" name="TextBox 3"/>
          <p:cNvSpPr txBox="1"/>
          <p:nvPr/>
        </p:nvSpPr>
        <p:spPr>
          <a:xfrm rot="16200000">
            <a:off x="2508986" y="4904426"/>
            <a:ext cx="2660102" cy="646331"/>
          </a:xfrm>
          <a:prstGeom prst="rect">
            <a:avLst/>
          </a:prstGeom>
          <a:solidFill>
            <a:srgbClr val="FFFF00"/>
          </a:solidFill>
          <a:ln>
            <a:solidFill>
              <a:schemeClr val="tx1"/>
            </a:solidFill>
          </a:ln>
        </p:spPr>
        <p:txBody>
          <a:bodyPr wrap="square" rtlCol="0">
            <a:spAutoFit/>
          </a:bodyPr>
          <a:lstStyle/>
          <a:p>
            <a:pPr algn="ctr"/>
            <a:r>
              <a:rPr lang="en-AU" sz="3600" dirty="0" smtClean="0"/>
              <a:t>polaroid</a:t>
            </a:r>
            <a:endParaRPr lang="en-AU" sz="3600" dirty="0"/>
          </a:p>
        </p:txBody>
      </p:sp>
      <p:sp>
        <p:nvSpPr>
          <p:cNvPr id="5" name="Right Arrow 4"/>
          <p:cNvSpPr/>
          <p:nvPr/>
        </p:nvSpPr>
        <p:spPr>
          <a:xfrm rot="16200000">
            <a:off x="2161387"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ight Arrow 5"/>
          <p:cNvSpPr/>
          <p:nvPr/>
        </p:nvSpPr>
        <p:spPr>
          <a:xfrm rot="16200000">
            <a:off x="6254415" y="3105445"/>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ight Arrow 6"/>
          <p:cNvSpPr/>
          <p:nvPr/>
        </p:nvSpPr>
        <p:spPr>
          <a:xfrm rot="16200000">
            <a:off x="9709952" y="3097006"/>
            <a:ext cx="520013" cy="3036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rot="16200000">
            <a:off x="7123375" y="4852163"/>
            <a:ext cx="1536776" cy="646331"/>
          </a:xfrm>
          <a:prstGeom prst="rect">
            <a:avLst/>
          </a:prstGeom>
          <a:solidFill>
            <a:srgbClr val="FFFF00"/>
          </a:solidFill>
          <a:ln>
            <a:solidFill>
              <a:schemeClr val="tx1"/>
            </a:solidFill>
          </a:ln>
        </p:spPr>
        <p:txBody>
          <a:bodyPr wrap="square" rtlCol="0">
            <a:spAutoFit/>
          </a:bodyPr>
          <a:lstStyle/>
          <a:p>
            <a:r>
              <a:rPr lang="en-AU" sz="3600" dirty="0" smtClean="0"/>
              <a:t>phone</a:t>
            </a:r>
            <a:endParaRPr lang="en-AU" sz="3600" dirty="0"/>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65994">
                        <a14:foregroundMark x1="36023" y1="11795" x2="30980" y2="66923"/>
                        <a14:foregroundMark x1="37464" y1="25641" x2="36311" y2="37436"/>
                        <a14:backgroundMark x1="5043" y1="53333" x2="29107" y2="5385"/>
                      </a14:backgroundRemoval>
                    </a14:imgEffect>
                  </a14:imgLayer>
                </a14:imgProps>
              </a:ext>
            </a:extLst>
          </a:blip>
          <a:srcRect r="36101"/>
          <a:stretch/>
        </p:blipFill>
        <p:spPr>
          <a:xfrm rot="16200000">
            <a:off x="4740904" y="3866914"/>
            <a:ext cx="2975515" cy="2616828"/>
          </a:xfrm>
          <a:prstGeom prst="rect">
            <a:avLst/>
          </a:prstGeom>
          <a:ln>
            <a:solidFill>
              <a:schemeClr val="tx1"/>
            </a:solidFill>
          </a:ln>
        </p:spPr>
      </p:pic>
      <p:sp>
        <p:nvSpPr>
          <p:cNvPr id="11" name="TextBox 10"/>
          <p:cNvSpPr txBox="1"/>
          <p:nvPr/>
        </p:nvSpPr>
        <p:spPr>
          <a:xfrm rot="16200000">
            <a:off x="10857327" y="4795629"/>
            <a:ext cx="1423709" cy="646331"/>
          </a:xfrm>
          <a:prstGeom prst="rect">
            <a:avLst/>
          </a:prstGeom>
          <a:solidFill>
            <a:srgbClr val="FFFF00"/>
          </a:solidFill>
          <a:ln>
            <a:solidFill>
              <a:schemeClr val="tx1"/>
            </a:solidFill>
          </a:ln>
        </p:spPr>
        <p:txBody>
          <a:bodyPr wrap="square" rtlCol="0">
            <a:spAutoFit/>
          </a:bodyPr>
          <a:lstStyle/>
          <a:p>
            <a:r>
              <a:rPr lang="en-AU" sz="3600" dirty="0" smtClean="0"/>
              <a:t>drone</a:t>
            </a:r>
            <a:endParaRPr lang="en-AU" sz="3600" dirty="0"/>
          </a:p>
        </p:txBody>
      </p:sp>
      <p:pic>
        <p:nvPicPr>
          <p:cNvPr id="12" name="Picture 11"/>
          <p:cNvPicPr>
            <a:picLocks noChangeAspect="1"/>
          </p:cNvPicPr>
          <p:nvPr/>
        </p:nvPicPr>
        <p:blipFill rotWithShape="1">
          <a:blip r:embed="rId5"/>
          <a:srcRect l="11144" t="19943" r="28685" b="16972"/>
          <a:stretch/>
        </p:blipFill>
        <p:spPr>
          <a:xfrm rot="16200000">
            <a:off x="8646018" y="3997145"/>
            <a:ext cx="2897615" cy="2278467"/>
          </a:xfrm>
          <a:prstGeom prst="rect">
            <a:avLst/>
          </a:prstGeom>
        </p:spPr>
      </p:pic>
      <p:sp>
        <p:nvSpPr>
          <p:cNvPr id="14" name="Rectangle 13"/>
          <p:cNvSpPr/>
          <p:nvPr/>
        </p:nvSpPr>
        <p:spPr>
          <a:xfrm>
            <a:off x="774877" y="174171"/>
            <a:ext cx="3387326" cy="27431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p:nvSpPr>
        <p:spPr>
          <a:xfrm>
            <a:off x="5181600" y="174170"/>
            <a:ext cx="2090057" cy="27431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9085942" y="174170"/>
            <a:ext cx="1756229" cy="27431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91810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96395" y="563732"/>
            <a:ext cx="1069524" cy="646331"/>
          </a:xfrm>
          <a:prstGeom prst="rect">
            <a:avLst/>
          </a:prstGeom>
          <a:solidFill>
            <a:srgbClr val="FFFF00"/>
          </a:solidFill>
          <a:ln>
            <a:solidFill>
              <a:schemeClr val="tx1"/>
            </a:solidFill>
          </a:ln>
        </p:spPr>
        <p:txBody>
          <a:bodyPr wrap="none" rtlCol="0">
            <a:spAutoFit/>
          </a:bodyPr>
          <a:lstStyle/>
          <a:p>
            <a:r>
              <a:rPr lang="en-AU" sz="3600" dirty="0" smtClean="0"/>
              <a:t>song</a:t>
            </a:r>
            <a:endParaRPr lang="en-AU" sz="3600" dirty="0"/>
          </a:p>
        </p:txBody>
      </p:sp>
      <p:pic>
        <p:nvPicPr>
          <p:cNvPr id="3" name="Picture 2">
            <a:hlinkClick r:id="rId2"/>
          </p:cNvPr>
          <p:cNvPicPr>
            <a:picLocks noChangeAspect="1"/>
          </p:cNvPicPr>
          <p:nvPr/>
        </p:nvPicPr>
        <p:blipFill>
          <a:blip r:embed="rId3"/>
          <a:stretch>
            <a:fillRect/>
          </a:stretch>
        </p:blipFill>
        <p:spPr>
          <a:xfrm>
            <a:off x="2867025" y="1514475"/>
            <a:ext cx="6457950" cy="3829050"/>
          </a:xfrm>
          <a:prstGeom prst="rect">
            <a:avLst/>
          </a:prstGeom>
        </p:spPr>
      </p:pic>
    </p:spTree>
    <p:extLst>
      <p:ext uri="{BB962C8B-B14F-4D97-AF65-F5344CB8AC3E}">
        <p14:creationId xmlns:p14="http://schemas.microsoft.com/office/powerpoint/2010/main" val="1722644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418063" y="-93851"/>
            <a:ext cx="2787463" cy="3293032"/>
          </a:xfrm>
          <a:prstGeom prst="rect">
            <a:avLst/>
          </a:prstGeom>
        </p:spPr>
      </p:pic>
      <p:pic>
        <p:nvPicPr>
          <p:cNvPr id="10" name="Picture 9"/>
          <p:cNvPicPr>
            <a:picLocks noChangeAspect="1"/>
          </p:cNvPicPr>
          <p:nvPr/>
        </p:nvPicPr>
        <p:blipFill>
          <a:blip r:embed="rId3"/>
          <a:stretch>
            <a:fillRect/>
          </a:stretch>
        </p:blipFill>
        <p:spPr>
          <a:xfrm rot="16200000">
            <a:off x="3218212" y="492640"/>
            <a:ext cx="2774682" cy="2081011"/>
          </a:xfrm>
          <a:prstGeom prst="rect">
            <a:avLst/>
          </a:prstGeom>
        </p:spPr>
      </p:pic>
      <p:pic>
        <p:nvPicPr>
          <p:cNvPr id="13" name="Picture 12"/>
          <p:cNvPicPr>
            <a:picLocks noChangeAspect="1"/>
          </p:cNvPicPr>
          <p:nvPr/>
        </p:nvPicPr>
        <p:blipFill>
          <a:blip r:embed="rId4"/>
          <a:stretch>
            <a:fillRect/>
          </a:stretch>
        </p:blipFill>
        <p:spPr>
          <a:xfrm rot="16200000">
            <a:off x="5153173" y="810374"/>
            <a:ext cx="2735644" cy="1536401"/>
          </a:xfrm>
          <a:prstGeom prst="rect">
            <a:avLst/>
          </a:prstGeom>
        </p:spPr>
      </p:pic>
      <p:pic>
        <p:nvPicPr>
          <p:cNvPr id="14" name="Picture 13"/>
          <p:cNvPicPr>
            <a:picLocks noChangeAspect="1"/>
          </p:cNvPicPr>
          <p:nvPr/>
        </p:nvPicPr>
        <p:blipFill>
          <a:blip r:embed="rId2"/>
          <a:stretch>
            <a:fillRect/>
          </a:stretch>
        </p:blipFill>
        <p:spPr>
          <a:xfrm rot="16200000">
            <a:off x="418063" y="2706743"/>
            <a:ext cx="2787463" cy="3293032"/>
          </a:xfrm>
          <a:prstGeom prst="rect">
            <a:avLst/>
          </a:prstGeom>
        </p:spPr>
      </p:pic>
      <p:pic>
        <p:nvPicPr>
          <p:cNvPr id="15" name="Picture 14"/>
          <p:cNvPicPr>
            <a:picLocks noChangeAspect="1"/>
          </p:cNvPicPr>
          <p:nvPr/>
        </p:nvPicPr>
        <p:blipFill>
          <a:blip r:embed="rId3"/>
          <a:stretch>
            <a:fillRect/>
          </a:stretch>
        </p:blipFill>
        <p:spPr>
          <a:xfrm rot="16200000">
            <a:off x="3218212" y="3293234"/>
            <a:ext cx="2774682" cy="2081011"/>
          </a:xfrm>
          <a:prstGeom prst="rect">
            <a:avLst/>
          </a:prstGeom>
        </p:spPr>
      </p:pic>
      <p:pic>
        <p:nvPicPr>
          <p:cNvPr id="16" name="Picture 15"/>
          <p:cNvPicPr>
            <a:picLocks noChangeAspect="1"/>
          </p:cNvPicPr>
          <p:nvPr/>
        </p:nvPicPr>
        <p:blipFill>
          <a:blip r:embed="rId4"/>
          <a:stretch>
            <a:fillRect/>
          </a:stretch>
        </p:blipFill>
        <p:spPr>
          <a:xfrm rot="16200000">
            <a:off x="5153173" y="3610968"/>
            <a:ext cx="2735644" cy="1536401"/>
          </a:xfrm>
          <a:prstGeom prst="rect">
            <a:avLst/>
          </a:prstGeom>
        </p:spPr>
      </p:pic>
      <p:pic>
        <p:nvPicPr>
          <p:cNvPr id="17" name="Picture 16"/>
          <p:cNvPicPr>
            <a:picLocks noChangeAspect="1"/>
          </p:cNvPicPr>
          <p:nvPr/>
        </p:nvPicPr>
        <p:blipFill>
          <a:blip r:embed="rId2"/>
          <a:stretch>
            <a:fillRect/>
          </a:stretch>
        </p:blipFill>
        <p:spPr>
          <a:xfrm rot="16200000">
            <a:off x="7648716" y="-93851"/>
            <a:ext cx="2787463" cy="3293032"/>
          </a:xfrm>
          <a:prstGeom prst="rect">
            <a:avLst/>
          </a:prstGeom>
        </p:spPr>
      </p:pic>
      <p:pic>
        <p:nvPicPr>
          <p:cNvPr id="18" name="Picture 17"/>
          <p:cNvPicPr>
            <a:picLocks noChangeAspect="1"/>
          </p:cNvPicPr>
          <p:nvPr/>
        </p:nvPicPr>
        <p:blipFill>
          <a:blip r:embed="rId3"/>
          <a:stretch>
            <a:fillRect/>
          </a:stretch>
        </p:blipFill>
        <p:spPr>
          <a:xfrm rot="16200000">
            <a:off x="7049096" y="3358182"/>
            <a:ext cx="2774682" cy="2081011"/>
          </a:xfrm>
          <a:prstGeom prst="rect">
            <a:avLst/>
          </a:prstGeom>
        </p:spPr>
      </p:pic>
      <p:pic>
        <p:nvPicPr>
          <p:cNvPr id="19" name="Picture 18"/>
          <p:cNvPicPr>
            <a:picLocks noChangeAspect="1"/>
          </p:cNvPicPr>
          <p:nvPr/>
        </p:nvPicPr>
        <p:blipFill>
          <a:blip r:embed="rId4"/>
          <a:stretch>
            <a:fillRect/>
          </a:stretch>
        </p:blipFill>
        <p:spPr>
          <a:xfrm rot="16200000">
            <a:off x="8984057" y="3675916"/>
            <a:ext cx="2735644" cy="1536401"/>
          </a:xfrm>
          <a:prstGeom prst="rect">
            <a:avLst/>
          </a:prstGeom>
        </p:spPr>
      </p:pic>
    </p:spTree>
    <p:extLst>
      <p:ext uri="{BB962C8B-B14F-4D97-AF65-F5344CB8AC3E}">
        <p14:creationId xmlns:p14="http://schemas.microsoft.com/office/powerpoint/2010/main" val="122450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52" y="1542957"/>
            <a:ext cx="6108192" cy="1325563"/>
          </a:xfrm>
        </p:spPr>
        <p:txBody>
          <a:bodyPr>
            <a:normAutofit/>
          </a:bodyPr>
          <a:lstStyle/>
          <a:p>
            <a:r>
              <a:rPr lang="en-AU" sz="3200" dirty="0" smtClean="0"/>
              <a:t>Circle      </a:t>
            </a:r>
            <a:r>
              <a:rPr lang="en-AU" sz="3200" b="1" dirty="0" smtClean="0"/>
              <a:t>what</a:t>
            </a:r>
            <a:r>
              <a:rPr lang="en-AU" sz="3200" dirty="0" smtClean="0"/>
              <a:t> you took a photo of ?</a:t>
            </a:r>
            <a:endParaRPr lang="en-AU" sz="3200" dirty="0"/>
          </a:p>
        </p:txBody>
      </p:sp>
      <p:sp>
        <p:nvSpPr>
          <p:cNvPr id="5" name="Oval 4"/>
          <p:cNvSpPr/>
          <p:nvPr/>
        </p:nvSpPr>
        <p:spPr>
          <a:xfrm>
            <a:off x="1310640" y="2016762"/>
            <a:ext cx="377952" cy="377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4059936" y="202363"/>
            <a:ext cx="1651414" cy="646331"/>
          </a:xfrm>
          <a:prstGeom prst="rect">
            <a:avLst/>
          </a:prstGeom>
          <a:solidFill>
            <a:srgbClr val="FFFF00"/>
          </a:solidFill>
          <a:ln>
            <a:solidFill>
              <a:schemeClr val="tx1"/>
            </a:solidFill>
          </a:ln>
        </p:spPr>
        <p:txBody>
          <a:bodyPr wrap="none" rtlCol="0">
            <a:spAutoFit/>
          </a:bodyPr>
          <a:lstStyle/>
          <a:p>
            <a:r>
              <a:rPr lang="en-AU" sz="3600" dirty="0" smtClean="0">
                <a:latin typeface="Comic Sans MS" panose="030F0702030302020204" pitchFamily="66" charset="0"/>
              </a:rPr>
              <a:t>Review</a:t>
            </a:r>
            <a:endParaRPr lang="en-AU" sz="3600" dirty="0">
              <a:latin typeface="Comic Sans MS" panose="030F0702030302020204" pitchFamily="66" charset="0"/>
            </a:endParaRPr>
          </a:p>
        </p:txBody>
      </p:sp>
      <p:sp>
        <p:nvSpPr>
          <p:cNvPr id="7" name="Title 1"/>
          <p:cNvSpPr txBox="1">
            <a:spLocks/>
          </p:cNvSpPr>
          <p:nvPr/>
        </p:nvSpPr>
        <p:spPr>
          <a:xfrm>
            <a:off x="225552" y="3136815"/>
            <a:ext cx="6108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dirty="0" smtClean="0"/>
              <a:t>Circle      the </a:t>
            </a:r>
            <a:r>
              <a:rPr lang="en-AU" sz="3200" b="1" dirty="0" smtClean="0"/>
              <a:t>camera </a:t>
            </a:r>
            <a:r>
              <a:rPr lang="en-AU" sz="3200" dirty="0" smtClean="0"/>
              <a:t>you used?</a:t>
            </a:r>
            <a:endParaRPr lang="en-AU" sz="3200" dirty="0"/>
          </a:p>
        </p:txBody>
      </p:sp>
      <p:sp>
        <p:nvSpPr>
          <p:cNvPr id="8" name="Oval 7"/>
          <p:cNvSpPr/>
          <p:nvPr/>
        </p:nvSpPr>
        <p:spPr>
          <a:xfrm>
            <a:off x="1310640" y="3610620"/>
            <a:ext cx="377952" cy="377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2"/>
          <a:stretch>
            <a:fillRect/>
          </a:stretch>
        </p:blipFill>
        <p:spPr>
          <a:xfrm>
            <a:off x="6756578" y="2953511"/>
            <a:ext cx="1324507" cy="2070121"/>
          </a:xfrm>
          <a:prstGeom prst="rect">
            <a:avLst/>
          </a:prstGeom>
        </p:spPr>
      </p:pic>
      <p:pic>
        <p:nvPicPr>
          <p:cNvPr id="10" name="Picture 9"/>
          <p:cNvPicPr>
            <a:picLocks noChangeAspect="1"/>
          </p:cNvPicPr>
          <p:nvPr/>
        </p:nvPicPr>
        <p:blipFill>
          <a:blip r:embed="rId3"/>
          <a:stretch>
            <a:fillRect/>
          </a:stretch>
        </p:blipFill>
        <p:spPr>
          <a:xfrm>
            <a:off x="8843581" y="3053888"/>
            <a:ext cx="1741993" cy="1869365"/>
          </a:xfrm>
          <a:prstGeom prst="rect">
            <a:avLst/>
          </a:prstGeom>
        </p:spPr>
      </p:pic>
      <p:sp>
        <p:nvSpPr>
          <p:cNvPr id="13" name="Title 1"/>
          <p:cNvSpPr txBox="1">
            <a:spLocks/>
          </p:cNvSpPr>
          <p:nvPr/>
        </p:nvSpPr>
        <p:spPr>
          <a:xfrm>
            <a:off x="225552" y="5252127"/>
            <a:ext cx="61081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200" dirty="0" smtClean="0"/>
              <a:t>Circle      </a:t>
            </a:r>
            <a:r>
              <a:rPr lang="en-AU" sz="3200" b="1" dirty="0" smtClean="0"/>
              <a:t>where</a:t>
            </a:r>
            <a:r>
              <a:rPr lang="en-AU" sz="3200" dirty="0" smtClean="0"/>
              <a:t> you put your photo?</a:t>
            </a:r>
            <a:endParaRPr lang="en-AU" sz="3200" dirty="0"/>
          </a:p>
        </p:txBody>
      </p:sp>
      <p:sp>
        <p:nvSpPr>
          <p:cNvPr id="14" name="Oval 13"/>
          <p:cNvSpPr/>
          <p:nvPr/>
        </p:nvSpPr>
        <p:spPr>
          <a:xfrm>
            <a:off x="1310640" y="5725932"/>
            <a:ext cx="377952" cy="3779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3" descr="e41483c2-ec7c-4108-8921-6ce622c342fa@ausprd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218604" y="5269755"/>
            <a:ext cx="1562251" cy="117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6" name="Picture 2" descr="Image result for rubbish b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8430" y="4985875"/>
            <a:ext cx="1650850" cy="1650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6340914" y="1156294"/>
            <a:ext cx="1720935" cy="1720935"/>
          </a:xfrm>
          <a:prstGeom prst="rect">
            <a:avLst/>
          </a:prstGeom>
        </p:spPr>
      </p:pic>
      <p:pic>
        <p:nvPicPr>
          <p:cNvPr id="17" name="Picture 12" descr="Image result for do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9280" y="425053"/>
            <a:ext cx="1854362" cy="244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32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17241" y="2147584"/>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a:t>
              </a:r>
              <a:r>
                <a:rPr lang="en-AU" dirty="0">
                  <a:latin typeface="Comic Sans MS" panose="030F0702030302020204" pitchFamily="66" charset="0"/>
                </a:rPr>
                <a:t>E</a:t>
              </a:r>
              <a:r>
                <a:rPr lang="en-AU" dirty="0" smtClean="0">
                  <a:latin typeface="Comic Sans MS" panose="030F0702030302020204" pitchFamily="66" charset="0"/>
                </a:rPr>
                <a:t>  P_ _ _ _ _</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093159" y="167899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8451572" y="2166786"/>
            <a:ext cx="2262224" cy="3067086"/>
            <a:chOff x="5717103" y="2241078"/>
            <a:chExt cx="2262224" cy="3067086"/>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400110"/>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W_ _ _ _ _ _ _ _</a:t>
              </a:r>
              <a:endParaRPr lang="en-AU" sz="2000" dirty="0">
                <a:latin typeface="Comic Sans MS" panose="030F0702030302020204" pitchFamily="66" charset="0"/>
              </a:endParaRPr>
            </a:p>
          </p:txBody>
        </p:sp>
      </p:grpSp>
      <p:grpSp>
        <p:nvGrpSpPr>
          <p:cNvPr id="24" name="Group 23"/>
          <p:cNvGrpSpPr/>
          <p:nvPr/>
        </p:nvGrpSpPr>
        <p:grpSpPr>
          <a:xfrm>
            <a:off x="506349" y="2227746"/>
            <a:ext cx="2171700" cy="3086288"/>
            <a:chOff x="687314" y="2221876"/>
            <a:chExt cx="2171700" cy="3086288"/>
          </a:xfrm>
        </p:grpSpPr>
        <p:sp>
          <p:nvSpPr>
            <p:cNvPr id="4" name="TextBox 3"/>
            <p:cNvSpPr txBox="1"/>
            <p:nvPr/>
          </p:nvSpPr>
          <p:spPr>
            <a:xfrm>
              <a:off x="687314" y="4938832"/>
              <a:ext cx="21160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U _ _ _ _ _</a:t>
              </a:r>
              <a:endParaRPr lang="en-AU" dirty="0">
                <a:latin typeface="Comic Sans MS" panose="030F0702030302020204" pitchFamily="66" charset="0"/>
              </a:endParaRPr>
            </a:p>
          </p:txBody>
        </p:sp>
        <p:sp>
          <p:nvSpPr>
            <p:cNvPr id="25" name="Rectangle 24"/>
            <p:cNvSpPr/>
            <p:nvPr/>
          </p:nvSpPr>
          <p:spPr>
            <a:xfrm>
              <a:off x="687314"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3322355" y="162508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387002" y="1585015"/>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293422" y="1585014"/>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grpSp>
        <p:nvGrpSpPr>
          <p:cNvPr id="8" name="Group 7"/>
          <p:cNvGrpSpPr/>
          <p:nvPr/>
        </p:nvGrpSpPr>
        <p:grpSpPr>
          <a:xfrm>
            <a:off x="3111795" y="2227746"/>
            <a:ext cx="2199696" cy="3111203"/>
            <a:chOff x="4900664" y="2227746"/>
            <a:chExt cx="2199696" cy="3111203"/>
          </a:xfrm>
        </p:grpSpPr>
        <p:sp>
          <p:nvSpPr>
            <p:cNvPr id="26" name="Rectangle 25"/>
            <p:cNvSpPr/>
            <p:nvPr/>
          </p:nvSpPr>
          <p:spPr>
            <a:xfrm>
              <a:off x="4900664" y="222774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4928660" y="4969617"/>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F_ _ _S</a:t>
              </a:r>
              <a:endParaRPr lang="en-AU" dirty="0">
                <a:latin typeface="Comic Sans MS" panose="030F0702030302020204" pitchFamily="66" charset="0"/>
              </a:endParaRPr>
            </a:p>
          </p:txBody>
        </p:sp>
      </p:grpSp>
      <p:pic>
        <p:nvPicPr>
          <p:cNvPr id="9" name="Picture 8"/>
          <p:cNvPicPr>
            <a:picLocks noChangeAspect="1"/>
          </p:cNvPicPr>
          <p:nvPr/>
        </p:nvPicPr>
        <p:blipFill rotWithShape="1">
          <a:blip r:embed="rId2"/>
          <a:srcRect l="17672" t="9800" r="39079" b="17400"/>
          <a:stretch/>
        </p:blipFill>
        <p:spPr>
          <a:xfrm>
            <a:off x="3325740" y="2764604"/>
            <a:ext cx="1884304" cy="1732037"/>
          </a:xfrm>
          <a:prstGeom prst="rect">
            <a:avLst/>
          </a:prstGeom>
          <a:ln>
            <a:solidFill>
              <a:schemeClr val="tx1"/>
            </a:solidFill>
          </a:ln>
        </p:spPr>
      </p:pic>
      <p:pic>
        <p:nvPicPr>
          <p:cNvPr id="21" name="Picture 20"/>
          <p:cNvPicPr>
            <a:picLocks noChangeAspect="1"/>
          </p:cNvPicPr>
          <p:nvPr/>
        </p:nvPicPr>
        <p:blipFill>
          <a:blip r:embed="rId3"/>
          <a:stretch>
            <a:fillRect/>
          </a:stretch>
        </p:blipFill>
        <p:spPr>
          <a:xfrm>
            <a:off x="8684816" y="2508467"/>
            <a:ext cx="1795736" cy="1926336"/>
          </a:xfrm>
          <a:prstGeom prst="rect">
            <a:avLst/>
          </a:prstGeom>
        </p:spPr>
      </p:pic>
      <p:grpSp>
        <p:nvGrpSpPr>
          <p:cNvPr id="34" name="Group 33"/>
          <p:cNvGrpSpPr/>
          <p:nvPr/>
        </p:nvGrpSpPr>
        <p:grpSpPr>
          <a:xfrm>
            <a:off x="5717241" y="2662528"/>
            <a:ext cx="2128422" cy="1438656"/>
            <a:chOff x="284337" y="2657856"/>
            <a:chExt cx="2128422" cy="1438656"/>
          </a:xfrm>
        </p:grpSpPr>
        <p:pic>
          <p:nvPicPr>
            <p:cNvPr id="32"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568441" y="2850900"/>
            <a:ext cx="2128422" cy="1438656"/>
            <a:chOff x="284337" y="2657856"/>
            <a:chExt cx="2128422" cy="1438656"/>
          </a:xfrm>
        </p:grpSpPr>
        <p:pic>
          <p:nvPicPr>
            <p:cNvPr id="38"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2" descr="Image result for 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3306" y="2850900"/>
            <a:ext cx="875481" cy="1153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3207" y="440575"/>
            <a:ext cx="710772" cy="369332"/>
          </a:xfrm>
          <a:prstGeom prst="rect">
            <a:avLst/>
          </a:prstGeom>
          <a:noFill/>
        </p:spPr>
        <p:txBody>
          <a:bodyPr wrap="none" rtlCol="0">
            <a:spAutoFit/>
          </a:bodyPr>
          <a:lstStyle/>
          <a:p>
            <a:r>
              <a:rPr lang="en-AU" dirty="0" smtClean="0"/>
              <a:t>Edgar</a:t>
            </a:r>
            <a:endParaRPr lang="en-AU" dirty="0"/>
          </a:p>
        </p:txBody>
      </p:sp>
    </p:spTree>
    <p:extLst>
      <p:ext uri="{BB962C8B-B14F-4D97-AF65-F5344CB8AC3E}">
        <p14:creationId xmlns:p14="http://schemas.microsoft.com/office/powerpoint/2010/main" val="4035710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717241" y="2147584"/>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093159" y="167899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8451572" y="2166786"/>
            <a:ext cx="2262224" cy="3067086"/>
            <a:chOff x="5717103" y="2241078"/>
            <a:chExt cx="2262224" cy="3067086"/>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400110"/>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worksheet</a:t>
              </a:r>
              <a:endParaRPr lang="en-AU" sz="2000" dirty="0">
                <a:latin typeface="Comic Sans MS" panose="030F0702030302020204" pitchFamily="66" charset="0"/>
              </a:endParaRPr>
            </a:p>
          </p:txBody>
        </p:sp>
      </p:grpSp>
      <p:grpSp>
        <p:nvGrpSpPr>
          <p:cNvPr id="24" name="Group 23"/>
          <p:cNvGrpSpPr/>
          <p:nvPr/>
        </p:nvGrpSpPr>
        <p:grpSpPr>
          <a:xfrm>
            <a:off x="506349" y="2227746"/>
            <a:ext cx="2171700" cy="3086288"/>
            <a:chOff x="687314" y="2221876"/>
            <a:chExt cx="2171700" cy="3086288"/>
          </a:xfrm>
        </p:grpSpPr>
        <p:sp>
          <p:nvSpPr>
            <p:cNvPr id="4" name="TextBox 3"/>
            <p:cNvSpPr txBox="1"/>
            <p:nvPr/>
          </p:nvSpPr>
          <p:spPr>
            <a:xfrm>
              <a:off x="687314" y="4938832"/>
              <a:ext cx="21160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Unlock iPad</a:t>
              </a:r>
              <a:endParaRPr lang="en-AU" dirty="0">
                <a:latin typeface="Comic Sans MS" panose="030F0702030302020204" pitchFamily="66" charset="0"/>
              </a:endParaRPr>
            </a:p>
          </p:txBody>
        </p:sp>
        <p:sp>
          <p:nvSpPr>
            <p:cNvPr id="25" name="Rectangle 24"/>
            <p:cNvSpPr/>
            <p:nvPr/>
          </p:nvSpPr>
          <p:spPr>
            <a:xfrm>
              <a:off x="687314"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3322355" y="162508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387002" y="1585015"/>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293422" y="1585014"/>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grpSp>
        <p:nvGrpSpPr>
          <p:cNvPr id="8" name="Group 7"/>
          <p:cNvGrpSpPr/>
          <p:nvPr/>
        </p:nvGrpSpPr>
        <p:grpSpPr>
          <a:xfrm>
            <a:off x="3111795" y="2227746"/>
            <a:ext cx="2199696" cy="3111203"/>
            <a:chOff x="4900664" y="2227746"/>
            <a:chExt cx="2199696" cy="3111203"/>
          </a:xfrm>
        </p:grpSpPr>
        <p:sp>
          <p:nvSpPr>
            <p:cNvPr id="26" name="Rectangle 25"/>
            <p:cNvSpPr/>
            <p:nvPr/>
          </p:nvSpPr>
          <p:spPr>
            <a:xfrm>
              <a:off x="4900664" y="222774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4928660" y="4969617"/>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focus</a:t>
              </a:r>
              <a:endParaRPr lang="en-AU" dirty="0">
                <a:latin typeface="Comic Sans MS" panose="030F0702030302020204" pitchFamily="66" charset="0"/>
              </a:endParaRPr>
            </a:p>
          </p:txBody>
        </p:sp>
      </p:grpSp>
      <p:pic>
        <p:nvPicPr>
          <p:cNvPr id="9" name="Picture 8"/>
          <p:cNvPicPr>
            <a:picLocks noChangeAspect="1"/>
          </p:cNvPicPr>
          <p:nvPr/>
        </p:nvPicPr>
        <p:blipFill rotWithShape="1">
          <a:blip r:embed="rId2"/>
          <a:srcRect l="17672" t="9800" r="39079" b="17400"/>
          <a:stretch/>
        </p:blipFill>
        <p:spPr>
          <a:xfrm>
            <a:off x="3325740" y="2764604"/>
            <a:ext cx="1884304" cy="1732037"/>
          </a:xfrm>
          <a:prstGeom prst="rect">
            <a:avLst/>
          </a:prstGeom>
          <a:ln>
            <a:solidFill>
              <a:schemeClr val="tx1"/>
            </a:solidFill>
          </a:ln>
        </p:spPr>
      </p:pic>
      <p:pic>
        <p:nvPicPr>
          <p:cNvPr id="21" name="Picture 20"/>
          <p:cNvPicPr>
            <a:picLocks noChangeAspect="1"/>
          </p:cNvPicPr>
          <p:nvPr/>
        </p:nvPicPr>
        <p:blipFill>
          <a:blip r:embed="rId3"/>
          <a:stretch>
            <a:fillRect/>
          </a:stretch>
        </p:blipFill>
        <p:spPr>
          <a:xfrm>
            <a:off x="8684816" y="2508467"/>
            <a:ext cx="1795736" cy="1926336"/>
          </a:xfrm>
          <a:prstGeom prst="rect">
            <a:avLst/>
          </a:prstGeom>
        </p:spPr>
      </p:pic>
      <p:grpSp>
        <p:nvGrpSpPr>
          <p:cNvPr id="34" name="Group 33"/>
          <p:cNvGrpSpPr/>
          <p:nvPr/>
        </p:nvGrpSpPr>
        <p:grpSpPr>
          <a:xfrm>
            <a:off x="5726645" y="2850900"/>
            <a:ext cx="2128422" cy="1438656"/>
            <a:chOff x="284337" y="2657856"/>
            <a:chExt cx="2128422" cy="1438656"/>
          </a:xfrm>
        </p:grpSpPr>
        <p:pic>
          <p:nvPicPr>
            <p:cNvPr id="32"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568441" y="2850900"/>
            <a:ext cx="2128422" cy="1438656"/>
            <a:chOff x="284337" y="2657856"/>
            <a:chExt cx="2128422" cy="1438656"/>
          </a:xfrm>
        </p:grpSpPr>
        <p:pic>
          <p:nvPicPr>
            <p:cNvPr id="38" name="Picture 4" descr="http://getactionsapp.com/img/mask-ipa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37" y="2657856"/>
              <a:ext cx="2128422" cy="14386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http://media.idownloadblog.com/wp-content/uploads/2014/03/NoSTUArrow-Feature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385" y="2826615"/>
              <a:ext cx="1623517" cy="1209502"/>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12" descr="Image result for 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5350" y="3047605"/>
            <a:ext cx="875481" cy="11536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8441" y="309941"/>
            <a:ext cx="1429174" cy="369332"/>
          </a:xfrm>
          <a:prstGeom prst="rect">
            <a:avLst/>
          </a:prstGeom>
        </p:spPr>
        <p:txBody>
          <a:bodyPr wrap="none">
            <a:spAutoFit/>
          </a:bodyPr>
          <a:lstStyle/>
          <a:p>
            <a:r>
              <a:rPr lang="en-AU" dirty="0" smtClean="0"/>
              <a:t>Jonah &amp; Luke</a:t>
            </a:r>
            <a:endParaRPr lang="en-AU" dirty="0"/>
          </a:p>
        </p:txBody>
      </p:sp>
    </p:spTree>
    <p:extLst>
      <p:ext uri="{BB962C8B-B14F-4D97-AF65-F5344CB8AC3E}">
        <p14:creationId xmlns:p14="http://schemas.microsoft.com/office/powerpoint/2010/main" val="16937553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381631" y="5236845"/>
            <a:ext cx="943460" cy="923330"/>
          </a:xfrm>
          <a:prstGeom prst="rect">
            <a:avLst/>
          </a:prstGeom>
          <a:solidFill>
            <a:srgbClr val="FFFF00"/>
          </a:solidFill>
          <a:ln w="12700">
            <a:solidFill>
              <a:schemeClr val="tx1"/>
            </a:solidFill>
          </a:ln>
        </p:spPr>
        <p:txBody>
          <a:bodyPr wrap="square" rtlCol="0">
            <a:spAutoFit/>
          </a:bodyPr>
          <a:lstStyle/>
          <a:p>
            <a:pPr algn="ctr"/>
            <a:r>
              <a:rPr lang="en-AU" sz="5400" dirty="0">
                <a:latin typeface="Comic Sans MS" panose="030F0702030302020204" pitchFamily="66" charset="0"/>
              </a:rPr>
              <a:t>1</a:t>
            </a:r>
          </a:p>
        </p:txBody>
      </p:sp>
      <p:sp>
        <p:nvSpPr>
          <p:cNvPr id="40" name="TextBox 39"/>
          <p:cNvSpPr txBox="1"/>
          <p:nvPr/>
        </p:nvSpPr>
        <p:spPr>
          <a:xfrm>
            <a:off x="8685450" y="5236845"/>
            <a:ext cx="943460" cy="923330"/>
          </a:xfrm>
          <a:prstGeom prst="rect">
            <a:avLst/>
          </a:prstGeom>
          <a:solidFill>
            <a:srgbClr val="FFFF00"/>
          </a:solidFill>
          <a:ln w="12700">
            <a:solidFill>
              <a:schemeClr val="tx1"/>
            </a:solidFill>
          </a:ln>
        </p:spPr>
        <p:txBody>
          <a:bodyPr wrap="square" rtlCol="0">
            <a:spAutoFit/>
          </a:bodyPr>
          <a:lstStyle/>
          <a:p>
            <a:pPr algn="ctr"/>
            <a:r>
              <a:rPr lang="en-AU" sz="5400" dirty="0" smtClean="0">
                <a:latin typeface="Comic Sans MS" panose="030F0702030302020204" pitchFamily="66" charset="0"/>
              </a:rPr>
              <a:t>2</a:t>
            </a:r>
            <a:endParaRPr lang="en-AU" sz="5400" dirty="0">
              <a:latin typeface="Comic Sans MS" panose="030F0702030302020204" pitchFamily="66" charset="0"/>
            </a:endParaRPr>
          </a:p>
        </p:txBody>
      </p:sp>
      <p:pic>
        <p:nvPicPr>
          <p:cNvPr id="1026" name="Picture 2" descr="Image result for rubbish b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092" y="555883"/>
            <a:ext cx="4362450" cy="4362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727" y="589741"/>
            <a:ext cx="3284997" cy="43285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8163" y="237372"/>
            <a:ext cx="724878" cy="369332"/>
          </a:xfrm>
          <a:prstGeom prst="rect">
            <a:avLst/>
          </a:prstGeom>
        </p:spPr>
        <p:txBody>
          <a:bodyPr wrap="none">
            <a:spAutoFit/>
          </a:bodyPr>
          <a:lstStyle/>
          <a:p>
            <a:r>
              <a:rPr lang="en-AU" dirty="0" smtClean="0"/>
              <a:t>Aidan</a:t>
            </a:r>
            <a:endParaRPr lang="en-AU" dirty="0"/>
          </a:p>
        </p:txBody>
      </p:sp>
    </p:spTree>
    <p:extLst>
      <p:ext uri="{BB962C8B-B14F-4D97-AF65-F5344CB8AC3E}">
        <p14:creationId xmlns:p14="http://schemas.microsoft.com/office/powerpoint/2010/main" val="27924940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306709" y="2221876"/>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424961" y="1578893"/>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5717103" y="2241078"/>
            <a:ext cx="2262224" cy="3374862"/>
            <a:chOff x="5717103" y="2241078"/>
            <a:chExt cx="2262224" cy="3374862"/>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707886"/>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Get photo from printer</a:t>
              </a:r>
              <a:endParaRPr lang="en-AU" sz="2000" dirty="0">
                <a:latin typeface="Comic Sans MS" panose="030F0702030302020204" pitchFamily="66" charset="0"/>
              </a:endParaRPr>
            </a:p>
          </p:txBody>
        </p:sp>
      </p:grpSp>
      <p:grpSp>
        <p:nvGrpSpPr>
          <p:cNvPr id="23" name="Group 22"/>
          <p:cNvGrpSpPr/>
          <p:nvPr/>
        </p:nvGrpSpPr>
        <p:grpSpPr>
          <a:xfrm>
            <a:off x="8151808" y="2241078"/>
            <a:ext cx="2283782" cy="3082802"/>
            <a:chOff x="8151808" y="2241078"/>
            <a:chExt cx="2283782" cy="3082802"/>
          </a:xfrm>
        </p:grpSpPr>
        <p:sp>
          <p:nvSpPr>
            <p:cNvPr id="7" name="TextBox 6"/>
            <p:cNvSpPr txBox="1"/>
            <p:nvPr/>
          </p:nvSpPr>
          <p:spPr>
            <a:xfrm>
              <a:off x="8151808" y="4954548"/>
              <a:ext cx="2283782"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Glue in book</a:t>
              </a:r>
              <a:endParaRPr lang="en-AU" dirty="0">
                <a:latin typeface="Comic Sans MS" panose="030F0702030302020204" pitchFamily="66" charset="0"/>
              </a:endParaRPr>
            </a:p>
          </p:txBody>
        </p:sp>
        <p:sp>
          <p:nvSpPr>
            <p:cNvPr id="22" name="Rectangle 21"/>
            <p:cNvSpPr/>
            <p:nvPr/>
          </p:nvSpPr>
          <p:spPr>
            <a:xfrm>
              <a:off x="8151808" y="2241078"/>
              <a:ext cx="2283782" cy="2609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4" name="Group 23"/>
          <p:cNvGrpSpPr/>
          <p:nvPr/>
        </p:nvGrpSpPr>
        <p:grpSpPr>
          <a:xfrm>
            <a:off x="674644" y="2241078"/>
            <a:ext cx="2171700" cy="3363287"/>
            <a:chOff x="687314" y="2221876"/>
            <a:chExt cx="2171700" cy="3363287"/>
          </a:xfrm>
        </p:grpSpPr>
        <p:sp>
          <p:nvSpPr>
            <p:cNvPr id="4" name="TextBox 3"/>
            <p:cNvSpPr txBox="1"/>
            <p:nvPr/>
          </p:nvSpPr>
          <p:spPr>
            <a:xfrm>
              <a:off x="687314" y="4938832"/>
              <a:ext cx="2116025" cy="646331"/>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Arrange objects on desk</a:t>
              </a:r>
              <a:endParaRPr lang="en-AU" dirty="0">
                <a:latin typeface="Comic Sans MS" panose="030F0702030302020204" pitchFamily="66" charset="0"/>
              </a:endParaRPr>
            </a:p>
          </p:txBody>
        </p:sp>
        <p:sp>
          <p:nvSpPr>
            <p:cNvPr id="25" name="Rectangle 24"/>
            <p:cNvSpPr/>
            <p:nvPr/>
          </p:nvSpPr>
          <p:spPr>
            <a:xfrm>
              <a:off x="687314"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4144294" y="1578858"/>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558953" y="157885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004437" y="1608201"/>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sp>
        <p:nvSpPr>
          <p:cNvPr id="30" name="TextBox 29"/>
          <p:cNvSpPr txBox="1"/>
          <p:nvPr/>
        </p:nvSpPr>
        <p:spPr>
          <a:xfrm>
            <a:off x="2628511" y="433507"/>
            <a:ext cx="58388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Tree>
    <p:extLst>
      <p:ext uri="{BB962C8B-B14F-4D97-AF65-F5344CB8AC3E}">
        <p14:creationId xmlns:p14="http://schemas.microsoft.com/office/powerpoint/2010/main" val="2039560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306709" y="2221876"/>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424961" y="1578893"/>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5717103" y="2241078"/>
            <a:ext cx="2262224" cy="3374862"/>
            <a:chOff x="5717103" y="2241078"/>
            <a:chExt cx="2262224" cy="3374862"/>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707886"/>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Get photo from printer</a:t>
              </a:r>
              <a:endParaRPr lang="en-AU" sz="2000" dirty="0">
                <a:latin typeface="Comic Sans MS" panose="030F0702030302020204" pitchFamily="66" charset="0"/>
              </a:endParaRPr>
            </a:p>
          </p:txBody>
        </p:sp>
      </p:grpSp>
      <p:grpSp>
        <p:nvGrpSpPr>
          <p:cNvPr id="23" name="Group 22"/>
          <p:cNvGrpSpPr/>
          <p:nvPr/>
        </p:nvGrpSpPr>
        <p:grpSpPr>
          <a:xfrm>
            <a:off x="8151808" y="2241078"/>
            <a:ext cx="2283782" cy="3082802"/>
            <a:chOff x="8151808" y="2241078"/>
            <a:chExt cx="2283782" cy="3082802"/>
          </a:xfrm>
        </p:grpSpPr>
        <p:sp>
          <p:nvSpPr>
            <p:cNvPr id="7" name="TextBox 6"/>
            <p:cNvSpPr txBox="1"/>
            <p:nvPr/>
          </p:nvSpPr>
          <p:spPr>
            <a:xfrm>
              <a:off x="8151808" y="4954548"/>
              <a:ext cx="2283782"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Glue in book</a:t>
              </a:r>
              <a:endParaRPr lang="en-AU" dirty="0">
                <a:latin typeface="Comic Sans MS" panose="030F0702030302020204" pitchFamily="66" charset="0"/>
              </a:endParaRPr>
            </a:p>
          </p:txBody>
        </p:sp>
        <p:sp>
          <p:nvSpPr>
            <p:cNvPr id="22" name="Rectangle 21"/>
            <p:cNvSpPr/>
            <p:nvPr/>
          </p:nvSpPr>
          <p:spPr>
            <a:xfrm>
              <a:off x="8151808" y="2241078"/>
              <a:ext cx="2283782" cy="2609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 name="Group 1"/>
          <p:cNvGrpSpPr/>
          <p:nvPr/>
        </p:nvGrpSpPr>
        <p:grpSpPr>
          <a:xfrm>
            <a:off x="674644" y="2241078"/>
            <a:ext cx="2171700" cy="3363287"/>
            <a:chOff x="674644" y="2241078"/>
            <a:chExt cx="2171700" cy="3363287"/>
          </a:xfrm>
        </p:grpSpPr>
        <p:sp>
          <p:nvSpPr>
            <p:cNvPr id="4" name="TextBox 3"/>
            <p:cNvSpPr txBox="1"/>
            <p:nvPr/>
          </p:nvSpPr>
          <p:spPr>
            <a:xfrm>
              <a:off x="674644" y="4958034"/>
              <a:ext cx="2116025" cy="646331"/>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Arrange objects on desk</a:t>
              </a:r>
              <a:endParaRPr lang="en-AU" dirty="0">
                <a:latin typeface="Comic Sans MS" panose="030F0702030302020204" pitchFamily="66" charset="0"/>
              </a:endParaRPr>
            </a:p>
          </p:txBody>
        </p:sp>
        <p:sp>
          <p:nvSpPr>
            <p:cNvPr id="25" name="Rectangle 24"/>
            <p:cNvSpPr/>
            <p:nvPr/>
          </p:nvSpPr>
          <p:spPr>
            <a:xfrm>
              <a:off x="674644" y="2241078"/>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4144294" y="1578858"/>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558953" y="157885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004437" y="1608201"/>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pic>
        <p:nvPicPr>
          <p:cNvPr id="3" name="Picture 2"/>
          <p:cNvPicPr>
            <a:picLocks noChangeAspect="1"/>
          </p:cNvPicPr>
          <p:nvPr/>
        </p:nvPicPr>
        <p:blipFill>
          <a:blip r:embed="rId2"/>
          <a:stretch>
            <a:fillRect/>
          </a:stretch>
        </p:blipFill>
        <p:spPr>
          <a:xfrm>
            <a:off x="3628978" y="2314181"/>
            <a:ext cx="1624965" cy="1122661"/>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628977" y="3616002"/>
            <a:ext cx="1624966" cy="1121489"/>
          </a:xfrm>
          <a:prstGeom prst="rect">
            <a:avLst/>
          </a:prstGeom>
          <a:ln>
            <a:solidFill>
              <a:schemeClr val="tx1"/>
            </a:solidFill>
          </a:ln>
        </p:spPr>
      </p:pic>
      <p:pic>
        <p:nvPicPr>
          <p:cNvPr id="2050" name="Picture 2" descr="a7f0c873-c3ab-42cc-885b-0bc4f04f00cc@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62993" y="2657401"/>
            <a:ext cx="2377246" cy="1782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descr="e41483c2-ec7c-4108-8921-6ce622c342fa@ausprd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61784" y="2647290"/>
            <a:ext cx="2296363" cy="1722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628511" y="433507"/>
            <a:ext cx="58388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pic>
        <p:nvPicPr>
          <p:cNvPr id="2052" name="Picture 4" descr="760cbbc4-4607-4e26-a869-4427c9d80882@ausprd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8463" y="2669005"/>
            <a:ext cx="2364060" cy="17730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33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7f0c873-c3ab-42cc-885b-0bc4f04f00cc@ausprd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7627" y="1079219"/>
            <a:ext cx="6356135" cy="4767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descr="e41483c2-ec7c-4108-8921-6ce622c342fa@auspr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01466" y="1079219"/>
            <a:ext cx="6356135" cy="47671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847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88293" y="367991"/>
            <a:ext cx="4469994" cy="3088244"/>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6488293" y="3621611"/>
            <a:ext cx="4469994" cy="3085018"/>
          </a:xfrm>
          <a:prstGeom prst="rect">
            <a:avLst/>
          </a:prstGeom>
          <a:ln>
            <a:solidFill>
              <a:schemeClr val="tx1"/>
            </a:solidFill>
          </a:ln>
        </p:spPr>
      </p:pic>
      <p:pic>
        <p:nvPicPr>
          <p:cNvPr id="2052" name="Picture 4" descr="760cbbc4-4607-4e26-a869-4427c9d80882@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937" y="1160321"/>
            <a:ext cx="6338637" cy="475397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46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653" y="190106"/>
            <a:ext cx="1624965" cy="1122661"/>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66653" y="1472877"/>
            <a:ext cx="1624966" cy="1121489"/>
          </a:xfrm>
          <a:prstGeom prst="rect">
            <a:avLst/>
          </a:prstGeom>
          <a:ln>
            <a:solidFill>
              <a:schemeClr val="tx1"/>
            </a:solidFill>
          </a:ln>
        </p:spPr>
      </p:pic>
      <p:pic>
        <p:nvPicPr>
          <p:cNvPr id="6" name="Picture 2" descr="a7f0c873-c3ab-42cc-885b-0bc4f04f00cc@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05368" y="514276"/>
            <a:ext cx="2377246" cy="1782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3" descr="e41483c2-ec7c-4108-8921-6ce622c342fa@ausprd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09318" y="504165"/>
            <a:ext cx="2296363" cy="1722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760cbbc4-4607-4e26-a869-4427c9d80882@ausprd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34033" y="525813"/>
            <a:ext cx="2364060" cy="17730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2"/>
          <a:stretch>
            <a:fillRect/>
          </a:stretch>
        </p:blipFill>
        <p:spPr>
          <a:xfrm>
            <a:off x="266652" y="2838057"/>
            <a:ext cx="1624965" cy="1122661"/>
          </a:xfrm>
          <a:prstGeom prst="rect">
            <a:avLst/>
          </a:prstGeom>
          <a:ln>
            <a:solidFill>
              <a:schemeClr val="tx1"/>
            </a:solidFill>
          </a:ln>
        </p:spPr>
      </p:pic>
      <p:pic>
        <p:nvPicPr>
          <p:cNvPr id="10" name="Picture 9"/>
          <p:cNvPicPr>
            <a:picLocks noChangeAspect="1"/>
          </p:cNvPicPr>
          <p:nvPr/>
        </p:nvPicPr>
        <p:blipFill>
          <a:blip r:embed="rId3"/>
          <a:stretch>
            <a:fillRect/>
          </a:stretch>
        </p:blipFill>
        <p:spPr>
          <a:xfrm>
            <a:off x="266652" y="4120828"/>
            <a:ext cx="1624966" cy="1121489"/>
          </a:xfrm>
          <a:prstGeom prst="rect">
            <a:avLst/>
          </a:prstGeom>
          <a:ln>
            <a:solidFill>
              <a:schemeClr val="tx1"/>
            </a:solidFill>
          </a:ln>
        </p:spPr>
      </p:pic>
      <p:pic>
        <p:nvPicPr>
          <p:cNvPr id="11" name="Picture 2" descr="a7f0c873-c3ab-42cc-885b-0bc4f04f00cc@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805367" y="3162227"/>
            <a:ext cx="2377246" cy="1782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3" descr="e41483c2-ec7c-4108-8921-6ce622c342fa@ausprd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809317" y="3152116"/>
            <a:ext cx="2296363" cy="1722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760cbbc4-4607-4e26-a869-4427c9d80882@ausprd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734032" y="3173764"/>
            <a:ext cx="2364060" cy="17730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0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3453660" y="2227746"/>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705849" y="1586066"/>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6235926" y="2242180"/>
            <a:ext cx="2262224" cy="3067086"/>
            <a:chOff x="5717103" y="2241078"/>
            <a:chExt cx="2262224" cy="3067086"/>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400110"/>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worksheet</a:t>
              </a:r>
              <a:endParaRPr lang="en-AU" sz="2000" dirty="0">
                <a:latin typeface="Comic Sans MS" panose="030F0702030302020204" pitchFamily="66" charset="0"/>
              </a:endParaRPr>
            </a:p>
          </p:txBody>
        </p:sp>
        <p:pic>
          <p:nvPicPr>
            <p:cNvPr id="14" name="Picture 13"/>
            <p:cNvPicPr>
              <a:picLocks noChangeAspect="1"/>
            </p:cNvPicPr>
            <p:nvPr/>
          </p:nvPicPr>
          <p:blipFill rotWithShape="1">
            <a:blip r:embed="rId2"/>
            <a:srcRect l="9324"/>
            <a:stretch/>
          </p:blipFill>
          <p:spPr>
            <a:xfrm>
              <a:off x="6163163" y="2617470"/>
              <a:ext cx="1666366" cy="1837712"/>
            </a:xfrm>
            <a:prstGeom prst="rect">
              <a:avLst/>
            </a:prstGeom>
          </p:spPr>
        </p:pic>
      </p:grpSp>
      <p:grpSp>
        <p:nvGrpSpPr>
          <p:cNvPr id="23" name="Group 22"/>
          <p:cNvGrpSpPr/>
          <p:nvPr/>
        </p:nvGrpSpPr>
        <p:grpSpPr>
          <a:xfrm>
            <a:off x="9222555" y="2294150"/>
            <a:ext cx="2283782" cy="3082802"/>
            <a:chOff x="8151808" y="2241078"/>
            <a:chExt cx="2283782" cy="3082802"/>
          </a:xfrm>
        </p:grpSpPr>
        <p:sp>
          <p:nvSpPr>
            <p:cNvPr id="7" name="TextBox 6"/>
            <p:cNvSpPr txBox="1"/>
            <p:nvPr/>
          </p:nvSpPr>
          <p:spPr>
            <a:xfrm>
              <a:off x="8151808" y="4954548"/>
              <a:ext cx="2283782"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You tube</a:t>
              </a:r>
              <a:endParaRPr lang="en-AU" dirty="0">
                <a:latin typeface="Comic Sans MS" panose="030F0702030302020204" pitchFamily="66" charset="0"/>
              </a:endParaRPr>
            </a:p>
          </p:txBody>
        </p:sp>
        <p:pic>
          <p:nvPicPr>
            <p:cNvPr id="17" name="Picture 16"/>
            <p:cNvPicPr>
              <a:picLocks noChangeAspect="1"/>
            </p:cNvPicPr>
            <p:nvPr/>
          </p:nvPicPr>
          <p:blipFill>
            <a:blip r:embed="rId3"/>
            <a:stretch>
              <a:fillRect/>
            </a:stretch>
          </p:blipFill>
          <p:spPr>
            <a:xfrm>
              <a:off x="8443510" y="2314181"/>
              <a:ext cx="1518319" cy="1518319"/>
            </a:xfrm>
            <a:prstGeom prst="rect">
              <a:avLst/>
            </a:prstGeom>
          </p:spPr>
        </p:pic>
        <p:sp>
          <p:nvSpPr>
            <p:cNvPr id="18" name="Rectangle 17"/>
            <p:cNvSpPr/>
            <p:nvPr/>
          </p:nvSpPr>
          <p:spPr>
            <a:xfrm>
              <a:off x="8289903" y="3805670"/>
              <a:ext cx="2056839" cy="902365"/>
            </a:xfrm>
            <a:prstGeom prst="rect">
              <a:avLst/>
            </a:prstGeom>
            <a:solidFill>
              <a:srgbClr val="FF66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p:cNvSpPr/>
            <p:nvPr/>
          </p:nvSpPr>
          <p:spPr>
            <a:xfrm>
              <a:off x="8443510" y="3973933"/>
              <a:ext cx="686415" cy="56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9405968" y="3973933"/>
              <a:ext cx="686415" cy="56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p:cNvSpPr/>
            <p:nvPr/>
          </p:nvSpPr>
          <p:spPr>
            <a:xfrm>
              <a:off x="8151808" y="2241078"/>
              <a:ext cx="2283782" cy="2609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4" name="Group 23"/>
          <p:cNvGrpSpPr/>
          <p:nvPr/>
        </p:nvGrpSpPr>
        <p:grpSpPr>
          <a:xfrm>
            <a:off x="909261" y="2242180"/>
            <a:ext cx="2171700" cy="3086288"/>
            <a:chOff x="687314" y="2221876"/>
            <a:chExt cx="2171700" cy="3086288"/>
          </a:xfrm>
        </p:grpSpPr>
        <p:sp>
          <p:nvSpPr>
            <p:cNvPr id="4" name="TextBox 3"/>
            <p:cNvSpPr txBox="1"/>
            <p:nvPr/>
          </p:nvSpPr>
          <p:spPr>
            <a:xfrm>
              <a:off x="687314" y="4938832"/>
              <a:ext cx="2116025" cy="369332"/>
            </a:xfrm>
            <a:prstGeom prst="rect">
              <a:avLst/>
            </a:prstGeom>
            <a:solidFill>
              <a:srgbClr val="FFFF00"/>
            </a:solidFill>
            <a:ln>
              <a:solidFill>
                <a:schemeClr val="tx1"/>
              </a:solidFill>
            </a:ln>
          </p:spPr>
          <p:txBody>
            <a:bodyPr wrap="square" rtlCol="0">
              <a:spAutoFit/>
            </a:bodyPr>
            <a:lstStyle/>
            <a:p>
              <a:r>
                <a:rPr lang="en-AU" dirty="0" smtClean="0">
                  <a:latin typeface="Comic Sans MS" panose="030F0702030302020204" pitchFamily="66" charset="0"/>
                </a:rPr>
                <a:t>Interwrite Board</a:t>
              </a:r>
              <a:endParaRPr lang="en-AU" dirty="0">
                <a:latin typeface="Comic Sans MS" panose="030F0702030302020204" pitchFamily="66" charset="0"/>
              </a:endParaRPr>
            </a:p>
          </p:txBody>
        </p:sp>
        <p:pic>
          <p:nvPicPr>
            <p:cNvPr id="1026" name="Picture 2" descr="f789a829-1daf-4541-bc1f-48a7569f7209@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35579" y="2781112"/>
              <a:ext cx="1686560" cy="12649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687314"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8" name="TextBox 27"/>
          <p:cNvSpPr txBox="1"/>
          <p:nvPr/>
        </p:nvSpPr>
        <p:spPr>
          <a:xfrm>
            <a:off x="4470646" y="1678998"/>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6992731" y="1649282"/>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pic>
        <p:nvPicPr>
          <p:cNvPr id="3" name="Picture 2"/>
          <p:cNvPicPr>
            <a:picLocks noChangeAspect="1"/>
          </p:cNvPicPr>
          <p:nvPr/>
        </p:nvPicPr>
        <p:blipFill>
          <a:blip r:embed="rId5"/>
          <a:stretch>
            <a:fillRect/>
          </a:stretch>
        </p:blipFill>
        <p:spPr>
          <a:xfrm>
            <a:off x="3624730" y="2323733"/>
            <a:ext cx="1624965" cy="1122661"/>
          </a:xfrm>
          <a:prstGeom prst="rect">
            <a:avLst/>
          </a:prstGeom>
          <a:ln>
            <a:solidFill>
              <a:schemeClr val="tx1"/>
            </a:solidFill>
          </a:ln>
        </p:spPr>
      </p:pic>
      <p:pic>
        <p:nvPicPr>
          <p:cNvPr id="6" name="Picture 5"/>
          <p:cNvPicPr>
            <a:picLocks noChangeAspect="1"/>
          </p:cNvPicPr>
          <p:nvPr/>
        </p:nvPicPr>
        <p:blipFill>
          <a:blip r:embed="rId6"/>
          <a:stretch>
            <a:fillRect/>
          </a:stretch>
        </p:blipFill>
        <p:spPr>
          <a:xfrm>
            <a:off x="3563551" y="3639618"/>
            <a:ext cx="1624966" cy="1121489"/>
          </a:xfrm>
          <a:prstGeom prst="rect">
            <a:avLst/>
          </a:prstGeom>
          <a:ln>
            <a:solidFill>
              <a:schemeClr val="tx1"/>
            </a:solidFill>
          </a:ln>
        </p:spPr>
      </p:pic>
      <p:sp>
        <p:nvSpPr>
          <p:cNvPr id="31" name="TextBox 30"/>
          <p:cNvSpPr txBox="1"/>
          <p:nvPr/>
        </p:nvSpPr>
        <p:spPr>
          <a:xfrm>
            <a:off x="10364446" y="1586067"/>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5</a:t>
            </a:r>
            <a:endParaRPr lang="en-AU" sz="2400" dirty="0">
              <a:latin typeface="Comic Sans MS" panose="030F0702030302020204" pitchFamily="66" charset="0"/>
            </a:endParaRPr>
          </a:p>
        </p:txBody>
      </p:sp>
    </p:spTree>
    <p:extLst>
      <p:ext uri="{BB962C8B-B14F-4D97-AF65-F5344CB8AC3E}">
        <p14:creationId xmlns:p14="http://schemas.microsoft.com/office/powerpoint/2010/main" val="428157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raymondgeddes.com/content/images/thumbs/0006465_geddes-12-ct-colored-pencil-pack.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166370"/>
            <a:ext cx="6383020" cy="63830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74744" y="1828800"/>
            <a:ext cx="4720316" cy="1200329"/>
          </a:xfrm>
          <a:prstGeom prst="rect">
            <a:avLst/>
          </a:prstGeom>
          <a:solidFill>
            <a:srgbClr val="FFFF00"/>
          </a:solidFill>
          <a:ln>
            <a:solidFill>
              <a:schemeClr val="tx1"/>
            </a:solidFill>
          </a:ln>
        </p:spPr>
        <p:txBody>
          <a:bodyPr wrap="square" rtlCol="0">
            <a:spAutoFit/>
          </a:bodyPr>
          <a:lstStyle/>
          <a:p>
            <a:pPr algn="ctr"/>
            <a:r>
              <a:rPr lang="en-AU" sz="3600" dirty="0" smtClean="0">
                <a:latin typeface="Comic Sans MS" panose="030F0702030302020204" pitchFamily="66" charset="0"/>
              </a:rPr>
              <a:t>Choose a coloured pencil</a:t>
            </a:r>
            <a:endParaRPr lang="en-AU" sz="3600" dirty="0">
              <a:latin typeface="Comic Sans MS" panose="030F0702030302020204" pitchFamily="66" charset="0"/>
            </a:endParaRPr>
          </a:p>
        </p:txBody>
      </p:sp>
    </p:spTree>
    <p:extLst>
      <p:ext uri="{BB962C8B-B14F-4D97-AF65-F5344CB8AC3E}">
        <p14:creationId xmlns:p14="http://schemas.microsoft.com/office/powerpoint/2010/main" val="384779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Lesson 2 add in slide following</a:t>
            </a:r>
            <a:endParaRPr lang="en-AU" dirty="0"/>
          </a:p>
        </p:txBody>
      </p:sp>
    </p:spTree>
    <p:extLst>
      <p:ext uri="{BB962C8B-B14F-4D97-AF65-F5344CB8AC3E}">
        <p14:creationId xmlns:p14="http://schemas.microsoft.com/office/powerpoint/2010/main" val="4098987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502722" y="865104"/>
            <a:ext cx="6096000" cy="2308324"/>
          </a:xfrm>
          <a:prstGeom prst="rect">
            <a:avLst/>
          </a:prstGeom>
        </p:spPr>
        <p:txBody>
          <a:bodyPr>
            <a:spAutoFit/>
          </a:bodyPr>
          <a:lstStyle/>
          <a:p>
            <a:r>
              <a:rPr lang="en-AU" b="1" dirty="0">
                <a:latin typeface="Comic Sans MS" panose="030F0702030302020204" pitchFamily="66" charset="0"/>
              </a:rPr>
              <a:t>Camera Obscura</a:t>
            </a:r>
          </a:p>
          <a:p>
            <a:r>
              <a:rPr lang="en-AU" dirty="0" smtClean="0">
                <a:latin typeface="Comic Sans MS" panose="030F0702030302020204" pitchFamily="66" charset="0"/>
              </a:rPr>
              <a:t>It </a:t>
            </a:r>
            <a:r>
              <a:rPr lang="en-AU" dirty="0">
                <a:latin typeface="Comic Sans MS" panose="030F0702030302020204" pitchFamily="66" charset="0"/>
              </a:rPr>
              <a:t>was officially invented over 700-800 years ago, </a:t>
            </a:r>
            <a:endParaRPr lang="en-AU" dirty="0" smtClean="0">
              <a:latin typeface="Comic Sans MS" panose="030F0702030302020204" pitchFamily="66" charset="0"/>
            </a:endParaRPr>
          </a:p>
          <a:p>
            <a:r>
              <a:rPr lang="en-AU" dirty="0" smtClean="0">
                <a:latin typeface="Comic Sans MS" panose="030F0702030302020204" pitchFamily="66" charset="0"/>
              </a:rPr>
              <a:t>The </a:t>
            </a:r>
            <a:r>
              <a:rPr lang="en-AU" dirty="0">
                <a:latin typeface="Comic Sans MS" panose="030F0702030302020204" pitchFamily="66" charset="0"/>
              </a:rPr>
              <a:t>camera obscura was a box with a hole in one end, where light came in and hit a mirror. This made a picture on the back of the box of whatever was in front of the hole. </a:t>
            </a:r>
            <a:endParaRPr lang="en-AU" dirty="0" smtClean="0">
              <a:latin typeface="Comic Sans MS" panose="030F0702030302020204" pitchFamily="66" charset="0"/>
            </a:endParaRPr>
          </a:p>
          <a:p>
            <a:r>
              <a:rPr lang="en-AU" dirty="0" smtClean="0">
                <a:latin typeface="Comic Sans MS" panose="030F0702030302020204" pitchFamily="66" charset="0"/>
              </a:rPr>
              <a:t>Unfortunately</a:t>
            </a:r>
            <a:r>
              <a:rPr lang="en-AU" dirty="0">
                <a:latin typeface="Comic Sans MS" panose="030F0702030302020204" pitchFamily="66" charset="0"/>
              </a:rPr>
              <a:t>, this picture would disappear when the light was gone.</a:t>
            </a:r>
          </a:p>
        </p:txBody>
      </p:sp>
      <p:sp>
        <p:nvSpPr>
          <p:cNvPr id="4" name="TextBox 3"/>
          <p:cNvSpPr txBox="1"/>
          <p:nvPr/>
        </p:nvSpPr>
        <p:spPr>
          <a:xfrm>
            <a:off x="3550722" y="171847"/>
            <a:ext cx="4502002" cy="646331"/>
          </a:xfrm>
          <a:prstGeom prst="rect">
            <a:avLst/>
          </a:prstGeom>
          <a:solidFill>
            <a:srgbClr val="FFFF00"/>
          </a:solidFill>
          <a:ln>
            <a:solidFill>
              <a:schemeClr val="tx1"/>
            </a:solidFill>
          </a:ln>
        </p:spPr>
        <p:txBody>
          <a:bodyPr wrap="none" rtlCol="0">
            <a:spAutoFit/>
          </a:bodyPr>
          <a:lstStyle/>
          <a:p>
            <a:r>
              <a:rPr lang="en-AU" sz="3600" dirty="0" smtClean="0"/>
              <a:t>History of Photography</a:t>
            </a:r>
            <a:endParaRPr lang="en-AU" sz="3600" dirty="0"/>
          </a:p>
        </p:txBody>
      </p:sp>
      <p:pic>
        <p:nvPicPr>
          <p:cNvPr id="5" name="Picture 4"/>
          <p:cNvPicPr>
            <a:picLocks noChangeAspect="1"/>
          </p:cNvPicPr>
          <p:nvPr/>
        </p:nvPicPr>
        <p:blipFill>
          <a:blip r:embed="rId2"/>
          <a:stretch>
            <a:fillRect/>
          </a:stretch>
        </p:blipFill>
        <p:spPr>
          <a:xfrm>
            <a:off x="8414196" y="474879"/>
            <a:ext cx="3057525" cy="2219325"/>
          </a:xfrm>
          <a:prstGeom prst="rect">
            <a:avLst/>
          </a:prstGeom>
        </p:spPr>
      </p:pic>
      <p:sp>
        <p:nvSpPr>
          <p:cNvPr id="6" name="Right Arrow 5"/>
          <p:cNvSpPr/>
          <p:nvPr/>
        </p:nvSpPr>
        <p:spPr>
          <a:xfrm>
            <a:off x="7017255" y="1584542"/>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502722" y="3220354"/>
            <a:ext cx="6096000" cy="2308324"/>
          </a:xfrm>
          <a:prstGeom prst="rect">
            <a:avLst/>
          </a:prstGeom>
        </p:spPr>
        <p:txBody>
          <a:bodyPr>
            <a:spAutoFit/>
          </a:bodyPr>
          <a:lstStyle/>
          <a:p>
            <a:r>
              <a:rPr lang="en-AU" b="1" dirty="0" smtClean="0">
                <a:latin typeface="Comic Sans MS" panose="030F0702030302020204" pitchFamily="66" charset="0"/>
              </a:rPr>
              <a:t>Daguerreotypes</a:t>
            </a:r>
          </a:p>
          <a:p>
            <a:r>
              <a:rPr lang="en-AU" dirty="0" smtClean="0">
                <a:latin typeface="Comic Sans MS" panose="030F0702030302020204" pitchFamily="66" charset="0"/>
              </a:rPr>
              <a:t>Joseph </a:t>
            </a:r>
            <a:r>
              <a:rPr lang="en-AU" dirty="0">
                <a:latin typeface="Comic Sans MS" panose="030F0702030302020204" pitchFamily="66" charset="0"/>
              </a:rPr>
              <a:t>Niepce and Louis Daguerre were the two scientists who first figured out how to make real photographs. </a:t>
            </a:r>
            <a:endParaRPr lang="en-AU" dirty="0" smtClean="0">
              <a:latin typeface="Comic Sans MS" panose="030F0702030302020204" pitchFamily="66" charset="0"/>
            </a:endParaRPr>
          </a:p>
          <a:p>
            <a:r>
              <a:rPr lang="en-AU" dirty="0">
                <a:latin typeface="Comic Sans MS" panose="030F0702030302020204" pitchFamily="66" charset="0"/>
              </a:rPr>
              <a:t>Daguerre, called the 'Father of Photography,' figured out how to bring photography to all people. His photographs, called </a:t>
            </a:r>
            <a:r>
              <a:rPr lang="en-AU" i="1" dirty="0">
                <a:latin typeface="Comic Sans MS" panose="030F0702030302020204" pitchFamily="66" charset="0"/>
              </a:rPr>
              <a:t>daguerreotypes</a:t>
            </a:r>
            <a:r>
              <a:rPr lang="en-AU" dirty="0">
                <a:latin typeface="Comic Sans MS" panose="030F0702030302020204" pitchFamily="66" charset="0"/>
              </a:rPr>
              <a:t>,</a:t>
            </a:r>
          </a:p>
          <a:p>
            <a:endParaRPr lang="en-AU" dirty="0">
              <a:latin typeface="Comic Sans MS" panose="030F0702030302020204" pitchFamily="66" charset="0"/>
            </a:endParaRPr>
          </a:p>
        </p:txBody>
      </p:sp>
      <p:sp>
        <p:nvSpPr>
          <p:cNvPr id="10" name="Right Arrow 9"/>
          <p:cNvSpPr/>
          <p:nvPr/>
        </p:nvSpPr>
        <p:spPr>
          <a:xfrm>
            <a:off x="7017255" y="3563726"/>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Picture 8"/>
          <p:cNvPicPr>
            <a:picLocks noChangeAspect="1"/>
          </p:cNvPicPr>
          <p:nvPr/>
        </p:nvPicPr>
        <p:blipFill>
          <a:blip r:embed="rId3"/>
          <a:stretch>
            <a:fillRect/>
          </a:stretch>
        </p:blipFill>
        <p:spPr>
          <a:xfrm>
            <a:off x="8233221" y="2873271"/>
            <a:ext cx="3238500" cy="2190750"/>
          </a:xfrm>
          <a:prstGeom prst="rect">
            <a:avLst/>
          </a:prstGeom>
        </p:spPr>
      </p:pic>
      <p:sp>
        <p:nvSpPr>
          <p:cNvPr id="11" name="Rectangle 10"/>
          <p:cNvSpPr/>
          <p:nvPr/>
        </p:nvSpPr>
        <p:spPr>
          <a:xfrm>
            <a:off x="502722" y="5370686"/>
            <a:ext cx="6096000" cy="1200329"/>
          </a:xfrm>
          <a:prstGeom prst="rect">
            <a:avLst/>
          </a:prstGeom>
        </p:spPr>
        <p:txBody>
          <a:bodyPr>
            <a:spAutoFit/>
          </a:bodyPr>
          <a:lstStyle/>
          <a:p>
            <a:r>
              <a:rPr lang="en-AU" dirty="0">
                <a:latin typeface="Comic Sans MS" panose="030F0702030302020204" pitchFamily="66" charset="0"/>
              </a:rPr>
              <a:t>The</a:t>
            </a:r>
            <a:r>
              <a:rPr lang="en-AU" b="1" dirty="0">
                <a:latin typeface="Comic Sans MS" panose="030F0702030302020204" pitchFamily="66" charset="0"/>
              </a:rPr>
              <a:t> ‘Kodak</a:t>
            </a:r>
            <a:r>
              <a:rPr lang="en-AU" dirty="0">
                <a:latin typeface="Comic Sans MS" panose="030F0702030302020204" pitchFamily="66" charset="0"/>
              </a:rPr>
              <a:t>’ camera was developed by George Eastman and went on sale in 1888, pioneering the use of photographic film. It was simple box camera with a single shutter speed and fixed focus lens.</a:t>
            </a:r>
          </a:p>
        </p:txBody>
      </p:sp>
      <p:sp>
        <p:nvSpPr>
          <p:cNvPr id="13" name="Right Arrow 12"/>
          <p:cNvSpPr/>
          <p:nvPr/>
        </p:nvSpPr>
        <p:spPr>
          <a:xfrm>
            <a:off x="6982909" y="5728534"/>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p:cNvPicPr>
            <a:picLocks noChangeAspect="1"/>
          </p:cNvPicPr>
          <p:nvPr/>
        </p:nvPicPr>
        <p:blipFill>
          <a:blip r:embed="rId4"/>
          <a:stretch>
            <a:fillRect/>
          </a:stretch>
        </p:blipFill>
        <p:spPr>
          <a:xfrm>
            <a:off x="9073924" y="5243088"/>
            <a:ext cx="1744498" cy="1496392"/>
          </a:xfrm>
          <a:prstGeom prst="rect">
            <a:avLst/>
          </a:prstGeom>
        </p:spPr>
      </p:pic>
    </p:spTree>
    <p:extLst>
      <p:ext uri="{BB962C8B-B14F-4D97-AF65-F5344CB8AC3E}">
        <p14:creationId xmlns:p14="http://schemas.microsoft.com/office/powerpoint/2010/main" val="2547545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328550" y="576528"/>
            <a:ext cx="6096000" cy="2031325"/>
          </a:xfrm>
          <a:prstGeom prst="rect">
            <a:avLst/>
          </a:prstGeom>
        </p:spPr>
        <p:txBody>
          <a:bodyPr>
            <a:spAutoFit/>
          </a:bodyPr>
          <a:lstStyle/>
          <a:p>
            <a:r>
              <a:rPr lang="en-AU" b="1" dirty="0" smtClean="0">
                <a:latin typeface="Comic Sans MS" panose="030F0702030302020204" pitchFamily="66" charset="0"/>
              </a:rPr>
              <a:t>SLR</a:t>
            </a:r>
          </a:p>
          <a:p>
            <a:r>
              <a:rPr lang="en-AU" dirty="0" smtClean="0">
                <a:latin typeface="Comic Sans MS" panose="030F0702030302020204" pitchFamily="66" charset="0"/>
              </a:rPr>
              <a:t>Single </a:t>
            </a:r>
            <a:r>
              <a:rPr lang="en-AU" dirty="0">
                <a:latin typeface="Comic Sans MS" panose="030F0702030302020204" pitchFamily="66" charset="0"/>
              </a:rPr>
              <a:t>lens reflex cameras (SLR) use a mirror and prism system to allow photographers to accurately see the image that will be captured. This system uses one optical light path whereas previous cameras had two, one through the lens to the film and the other to the viewfinder</a:t>
            </a:r>
          </a:p>
        </p:txBody>
      </p:sp>
      <p:sp>
        <p:nvSpPr>
          <p:cNvPr id="3" name="Right Arrow 2"/>
          <p:cNvSpPr/>
          <p:nvPr/>
        </p:nvSpPr>
        <p:spPr>
          <a:xfrm>
            <a:off x="7113319" y="1349874"/>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a:blip r:embed="rId2"/>
          <a:stretch>
            <a:fillRect/>
          </a:stretch>
        </p:blipFill>
        <p:spPr>
          <a:xfrm>
            <a:off x="8780495" y="540249"/>
            <a:ext cx="2738569" cy="2196022"/>
          </a:xfrm>
          <a:prstGeom prst="rect">
            <a:avLst/>
          </a:prstGeom>
        </p:spPr>
      </p:pic>
      <p:sp>
        <p:nvSpPr>
          <p:cNvPr id="5" name="Rectangle 4"/>
          <p:cNvSpPr/>
          <p:nvPr/>
        </p:nvSpPr>
        <p:spPr>
          <a:xfrm>
            <a:off x="387926" y="3545360"/>
            <a:ext cx="6096000" cy="1754326"/>
          </a:xfrm>
          <a:prstGeom prst="rect">
            <a:avLst/>
          </a:prstGeom>
        </p:spPr>
        <p:txBody>
          <a:bodyPr>
            <a:spAutoFit/>
          </a:bodyPr>
          <a:lstStyle/>
          <a:p>
            <a:r>
              <a:rPr lang="en-AU" b="1" dirty="0" smtClean="0">
                <a:latin typeface="Arial" panose="020B0604020202020204" pitchFamily="34" charset="0"/>
              </a:rPr>
              <a:t>Digital Photography</a:t>
            </a:r>
          </a:p>
          <a:p>
            <a:r>
              <a:rPr lang="en-AU" dirty="0" smtClean="0">
                <a:latin typeface="Arial" panose="020B0604020202020204" pitchFamily="34" charset="0"/>
              </a:rPr>
              <a:t>The </a:t>
            </a:r>
            <a:r>
              <a:rPr lang="en-AU" dirty="0">
                <a:latin typeface="Arial" panose="020B0604020202020204" pitchFamily="34" charset="0"/>
              </a:rPr>
              <a:t>first successful imaging technology using a digital sensor was made in 1969 by Willard S. Boyle and George E. Smith. In 2009, they were awarded the Nobel Prize in Physics for their contributions which paved the way for digital photography</a:t>
            </a:r>
            <a:endParaRPr lang="en-AU" dirty="0"/>
          </a:p>
        </p:txBody>
      </p:sp>
      <p:sp>
        <p:nvSpPr>
          <p:cNvPr id="6" name="Right Arrow 5"/>
          <p:cNvSpPr/>
          <p:nvPr/>
        </p:nvSpPr>
        <p:spPr>
          <a:xfrm>
            <a:off x="7056258" y="4180207"/>
            <a:ext cx="978408" cy="48463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a:blip r:embed="rId3"/>
          <a:stretch>
            <a:fillRect/>
          </a:stretch>
        </p:blipFill>
        <p:spPr>
          <a:xfrm>
            <a:off x="8943294" y="3916631"/>
            <a:ext cx="2143125" cy="1257300"/>
          </a:xfrm>
          <a:prstGeom prst="rect">
            <a:avLst/>
          </a:prstGeom>
        </p:spPr>
      </p:pic>
    </p:spTree>
    <p:extLst>
      <p:ext uri="{BB962C8B-B14F-4D97-AF65-F5344CB8AC3E}">
        <p14:creationId xmlns:p14="http://schemas.microsoft.com/office/powerpoint/2010/main" val="1042594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1145" y="237161"/>
            <a:ext cx="1051891" cy="646331"/>
          </a:xfrm>
          <a:prstGeom prst="rect">
            <a:avLst/>
          </a:prstGeom>
          <a:solidFill>
            <a:srgbClr val="FFFF00"/>
          </a:solidFill>
          <a:ln>
            <a:solidFill>
              <a:schemeClr val="tx1"/>
            </a:solidFill>
          </a:ln>
        </p:spPr>
        <p:txBody>
          <a:bodyPr wrap="none" rtlCol="0">
            <a:spAutoFit/>
          </a:bodyPr>
          <a:lstStyle/>
          <a:p>
            <a:r>
              <a:rPr lang="en-AU" sz="3600" dirty="0" smtClean="0"/>
              <a:t>then</a:t>
            </a:r>
            <a:endParaRPr lang="en-AU" sz="3600" dirty="0"/>
          </a:p>
        </p:txBody>
      </p:sp>
      <p:pic>
        <p:nvPicPr>
          <p:cNvPr id="5" name="Picture 4"/>
          <p:cNvPicPr>
            <a:picLocks noChangeAspect="1"/>
          </p:cNvPicPr>
          <p:nvPr/>
        </p:nvPicPr>
        <p:blipFill>
          <a:blip r:embed="rId2"/>
          <a:stretch>
            <a:fillRect/>
          </a:stretch>
        </p:blipFill>
        <p:spPr>
          <a:xfrm>
            <a:off x="440328" y="1267098"/>
            <a:ext cx="4946626" cy="3801292"/>
          </a:xfrm>
          <a:prstGeom prst="rect">
            <a:avLst/>
          </a:prstGeom>
        </p:spPr>
      </p:pic>
      <p:pic>
        <p:nvPicPr>
          <p:cNvPr id="6" name="Picture 5"/>
          <p:cNvPicPr>
            <a:picLocks noChangeAspect="1"/>
          </p:cNvPicPr>
          <p:nvPr/>
        </p:nvPicPr>
        <p:blipFill>
          <a:blip r:embed="rId3"/>
          <a:stretch>
            <a:fillRect/>
          </a:stretch>
        </p:blipFill>
        <p:spPr>
          <a:xfrm>
            <a:off x="7606393" y="1267098"/>
            <a:ext cx="4228556" cy="4995500"/>
          </a:xfrm>
          <a:prstGeom prst="rect">
            <a:avLst/>
          </a:prstGeom>
        </p:spPr>
      </p:pic>
      <p:sp>
        <p:nvSpPr>
          <p:cNvPr id="7" name="TextBox 6"/>
          <p:cNvSpPr txBox="1"/>
          <p:nvPr/>
        </p:nvSpPr>
        <p:spPr>
          <a:xfrm>
            <a:off x="2387695" y="5616267"/>
            <a:ext cx="1741759" cy="646331"/>
          </a:xfrm>
          <a:prstGeom prst="rect">
            <a:avLst/>
          </a:prstGeom>
          <a:solidFill>
            <a:srgbClr val="FFFF00"/>
          </a:solidFill>
          <a:ln>
            <a:solidFill>
              <a:schemeClr val="tx1"/>
            </a:solidFill>
          </a:ln>
        </p:spPr>
        <p:txBody>
          <a:bodyPr wrap="none" rtlCol="0">
            <a:spAutoFit/>
          </a:bodyPr>
          <a:lstStyle/>
          <a:p>
            <a:r>
              <a:rPr lang="en-AU" sz="3600" dirty="0" smtClean="0"/>
              <a:t>polaroid</a:t>
            </a:r>
            <a:endParaRPr lang="en-AU" sz="3600" dirty="0"/>
          </a:p>
        </p:txBody>
      </p:sp>
      <p:sp>
        <p:nvSpPr>
          <p:cNvPr id="8" name="Right Arrow 7"/>
          <p:cNvSpPr/>
          <p:nvPr/>
        </p:nvSpPr>
        <p:spPr>
          <a:xfrm>
            <a:off x="5734594" y="2743200"/>
            <a:ext cx="165898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4946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1145" y="237161"/>
            <a:ext cx="998800" cy="646331"/>
          </a:xfrm>
          <a:prstGeom prst="rect">
            <a:avLst/>
          </a:prstGeom>
          <a:solidFill>
            <a:srgbClr val="FFFF00"/>
          </a:solidFill>
          <a:ln>
            <a:solidFill>
              <a:schemeClr val="tx1"/>
            </a:solidFill>
          </a:ln>
        </p:spPr>
        <p:txBody>
          <a:bodyPr wrap="none" rtlCol="0">
            <a:spAutoFit/>
          </a:bodyPr>
          <a:lstStyle/>
          <a:p>
            <a:r>
              <a:rPr lang="en-AU" sz="3600" dirty="0" smtClean="0"/>
              <a:t>now</a:t>
            </a:r>
            <a:endParaRPr lang="en-AU" sz="3600" dirty="0"/>
          </a:p>
        </p:txBody>
      </p:sp>
      <p:sp>
        <p:nvSpPr>
          <p:cNvPr id="7" name="TextBox 6"/>
          <p:cNvSpPr txBox="1"/>
          <p:nvPr/>
        </p:nvSpPr>
        <p:spPr>
          <a:xfrm>
            <a:off x="2387695" y="5616267"/>
            <a:ext cx="1383712" cy="646331"/>
          </a:xfrm>
          <a:prstGeom prst="rect">
            <a:avLst/>
          </a:prstGeom>
          <a:solidFill>
            <a:srgbClr val="FFFF00"/>
          </a:solidFill>
          <a:ln>
            <a:solidFill>
              <a:schemeClr val="tx1"/>
            </a:solidFill>
          </a:ln>
        </p:spPr>
        <p:txBody>
          <a:bodyPr wrap="none" rtlCol="0">
            <a:spAutoFit/>
          </a:bodyPr>
          <a:lstStyle/>
          <a:p>
            <a:r>
              <a:rPr lang="en-AU" sz="3600" dirty="0" smtClean="0"/>
              <a:t>phone</a:t>
            </a:r>
            <a:endParaRPr lang="en-AU" sz="3600" dirty="0"/>
          </a:p>
        </p:txBody>
      </p:sp>
      <p:sp>
        <p:nvSpPr>
          <p:cNvPr id="8" name="Right Arrow 7"/>
          <p:cNvSpPr/>
          <p:nvPr/>
        </p:nvSpPr>
        <p:spPr>
          <a:xfrm>
            <a:off x="5301145" y="2743200"/>
            <a:ext cx="165898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0" r="65994">
                        <a14:foregroundMark x1="36023" y1="11795" x2="30980" y2="66923"/>
                        <a14:foregroundMark x1="37464" y1="25641" x2="36311" y2="37436"/>
                        <a14:backgroundMark x1="5043" y1="53333" x2="29107" y2="5385"/>
                      </a14:backgroundRemoval>
                    </a14:imgEffect>
                  </a14:imgLayer>
                </a14:imgProps>
              </a:ext>
            </a:extLst>
          </a:blip>
          <a:srcRect r="36101"/>
          <a:stretch/>
        </p:blipFill>
        <p:spPr>
          <a:xfrm>
            <a:off x="544013" y="1267098"/>
            <a:ext cx="4644464" cy="4084591"/>
          </a:xfrm>
          <a:prstGeom prst="rect">
            <a:avLst/>
          </a:prstGeom>
        </p:spPr>
      </p:pic>
      <p:pic>
        <p:nvPicPr>
          <p:cNvPr id="9" name="Picture 8"/>
          <p:cNvPicPr>
            <a:picLocks noChangeAspect="1"/>
          </p:cNvPicPr>
          <p:nvPr/>
        </p:nvPicPr>
        <p:blipFill>
          <a:blip r:embed="rId4"/>
          <a:stretch>
            <a:fillRect/>
          </a:stretch>
        </p:blipFill>
        <p:spPr>
          <a:xfrm>
            <a:off x="7208321" y="1783748"/>
            <a:ext cx="4757255" cy="3567941"/>
          </a:xfrm>
          <a:prstGeom prst="rect">
            <a:avLst/>
          </a:prstGeom>
        </p:spPr>
      </p:pic>
    </p:spTree>
    <p:extLst>
      <p:ext uri="{BB962C8B-B14F-4D97-AF65-F5344CB8AC3E}">
        <p14:creationId xmlns:p14="http://schemas.microsoft.com/office/powerpoint/2010/main" val="216730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1145" y="237161"/>
            <a:ext cx="1045864" cy="646331"/>
          </a:xfrm>
          <a:prstGeom prst="rect">
            <a:avLst/>
          </a:prstGeom>
          <a:solidFill>
            <a:srgbClr val="FFFF00"/>
          </a:solidFill>
          <a:ln>
            <a:solidFill>
              <a:schemeClr val="tx1"/>
            </a:solidFill>
          </a:ln>
        </p:spPr>
        <p:txBody>
          <a:bodyPr wrap="none" rtlCol="0">
            <a:spAutoFit/>
          </a:bodyPr>
          <a:lstStyle/>
          <a:p>
            <a:r>
              <a:rPr lang="en-AU" sz="3600" dirty="0" smtClean="0"/>
              <a:t>later</a:t>
            </a:r>
            <a:endParaRPr lang="en-AU" sz="3600" dirty="0"/>
          </a:p>
        </p:txBody>
      </p:sp>
      <p:sp>
        <p:nvSpPr>
          <p:cNvPr id="7" name="TextBox 6"/>
          <p:cNvSpPr txBox="1"/>
          <p:nvPr/>
        </p:nvSpPr>
        <p:spPr>
          <a:xfrm>
            <a:off x="2387695" y="5616267"/>
            <a:ext cx="1294522" cy="646331"/>
          </a:xfrm>
          <a:prstGeom prst="rect">
            <a:avLst/>
          </a:prstGeom>
          <a:solidFill>
            <a:srgbClr val="FFFF00"/>
          </a:solidFill>
          <a:ln>
            <a:solidFill>
              <a:schemeClr val="tx1"/>
            </a:solidFill>
          </a:ln>
        </p:spPr>
        <p:txBody>
          <a:bodyPr wrap="none" rtlCol="0">
            <a:spAutoFit/>
          </a:bodyPr>
          <a:lstStyle/>
          <a:p>
            <a:r>
              <a:rPr lang="en-AU" sz="3600" dirty="0" smtClean="0"/>
              <a:t>drone</a:t>
            </a:r>
            <a:endParaRPr lang="en-AU" sz="3600" dirty="0"/>
          </a:p>
        </p:txBody>
      </p:sp>
      <p:sp>
        <p:nvSpPr>
          <p:cNvPr id="8" name="Right Arrow 7"/>
          <p:cNvSpPr/>
          <p:nvPr/>
        </p:nvSpPr>
        <p:spPr>
          <a:xfrm>
            <a:off x="5210650" y="2743199"/>
            <a:ext cx="1658983"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p:cNvPicPr>
            <a:picLocks noChangeAspect="1"/>
          </p:cNvPicPr>
          <p:nvPr/>
        </p:nvPicPr>
        <p:blipFill rotWithShape="1">
          <a:blip r:embed="rId2"/>
          <a:srcRect l="11144" t="19943" r="28685" b="16972"/>
          <a:stretch/>
        </p:blipFill>
        <p:spPr>
          <a:xfrm>
            <a:off x="467890" y="940525"/>
            <a:ext cx="4585062" cy="3605349"/>
          </a:xfrm>
          <a:prstGeom prst="rect">
            <a:avLst/>
          </a:prstGeom>
        </p:spPr>
      </p:pic>
      <p:pic>
        <p:nvPicPr>
          <p:cNvPr id="5" name="Picture 4"/>
          <p:cNvPicPr>
            <a:picLocks noChangeAspect="1"/>
          </p:cNvPicPr>
          <p:nvPr/>
        </p:nvPicPr>
        <p:blipFill>
          <a:blip r:embed="rId3"/>
          <a:stretch>
            <a:fillRect/>
          </a:stretch>
        </p:blipFill>
        <p:spPr>
          <a:xfrm>
            <a:off x="7106720" y="1524002"/>
            <a:ext cx="4861637" cy="2730408"/>
          </a:xfrm>
          <a:prstGeom prst="rect">
            <a:avLst/>
          </a:prstGeom>
        </p:spPr>
      </p:pic>
    </p:spTree>
    <p:extLst>
      <p:ext uri="{BB962C8B-B14F-4D97-AF65-F5344CB8AC3E}">
        <p14:creationId xmlns:p14="http://schemas.microsoft.com/office/powerpoint/2010/main" val="217488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793477" y="2314181"/>
            <a:ext cx="2171700" cy="3086288"/>
            <a:chOff x="3306709" y="2221876"/>
            <a:chExt cx="2171700" cy="3086288"/>
          </a:xfrm>
        </p:grpSpPr>
        <p:sp>
          <p:nvSpPr>
            <p:cNvPr id="5" name="TextBox 4"/>
            <p:cNvSpPr txBox="1"/>
            <p:nvPr/>
          </p:nvSpPr>
          <p:spPr>
            <a:xfrm>
              <a:off x="3306709" y="4938832"/>
              <a:ext cx="2171700"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sp>
          <p:nvSpPr>
            <p:cNvPr id="10" name="Rectangle 9"/>
            <p:cNvSpPr/>
            <p:nvPr/>
          </p:nvSpPr>
          <p:spPr>
            <a:xfrm>
              <a:off x="3306709" y="2221876"/>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TextBox 12"/>
          <p:cNvSpPr txBox="1"/>
          <p:nvPr/>
        </p:nvSpPr>
        <p:spPr>
          <a:xfrm>
            <a:off x="1424961" y="1578893"/>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1</a:t>
            </a:r>
            <a:endParaRPr lang="en-AU" sz="2400" dirty="0">
              <a:latin typeface="Comic Sans MS" panose="030F0702030302020204" pitchFamily="66" charset="0"/>
            </a:endParaRPr>
          </a:p>
        </p:txBody>
      </p:sp>
      <p:grpSp>
        <p:nvGrpSpPr>
          <p:cNvPr id="16" name="Group 15"/>
          <p:cNvGrpSpPr/>
          <p:nvPr/>
        </p:nvGrpSpPr>
        <p:grpSpPr>
          <a:xfrm>
            <a:off x="5717103" y="2241078"/>
            <a:ext cx="2262224" cy="3374862"/>
            <a:chOff x="5717103" y="2241078"/>
            <a:chExt cx="2262224" cy="3374862"/>
          </a:xfrm>
        </p:grpSpPr>
        <p:sp>
          <p:nvSpPr>
            <p:cNvPr id="11" name="Rectangle 10"/>
            <p:cNvSpPr/>
            <p:nvPr/>
          </p:nvSpPr>
          <p:spPr>
            <a:xfrm>
              <a:off x="5738097" y="2241078"/>
              <a:ext cx="2220236" cy="260969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p:cNvSpPr txBox="1"/>
            <p:nvPr/>
          </p:nvSpPr>
          <p:spPr>
            <a:xfrm>
              <a:off x="5717103" y="4908054"/>
              <a:ext cx="2262224" cy="707886"/>
            </a:xfrm>
            <a:prstGeom prst="rect">
              <a:avLst/>
            </a:prstGeom>
            <a:solidFill>
              <a:srgbClr val="FFFF00"/>
            </a:solidFill>
            <a:ln w="12700">
              <a:solidFill>
                <a:schemeClr val="tx1"/>
              </a:solidFill>
            </a:ln>
          </p:spPr>
          <p:txBody>
            <a:bodyPr wrap="square" rtlCol="0">
              <a:spAutoFit/>
            </a:bodyPr>
            <a:lstStyle/>
            <a:p>
              <a:pPr algn="ctr"/>
              <a:r>
                <a:rPr lang="en-AU" sz="2000" dirty="0" smtClean="0">
                  <a:latin typeface="Comic Sans MS" panose="030F0702030302020204" pitchFamily="66" charset="0"/>
                </a:rPr>
                <a:t>Get photo from printer</a:t>
              </a:r>
              <a:endParaRPr lang="en-AU" sz="2000" dirty="0">
                <a:latin typeface="Comic Sans MS" panose="030F0702030302020204" pitchFamily="66" charset="0"/>
              </a:endParaRPr>
            </a:p>
          </p:txBody>
        </p:sp>
      </p:grpSp>
      <p:grpSp>
        <p:nvGrpSpPr>
          <p:cNvPr id="23" name="Group 22"/>
          <p:cNvGrpSpPr/>
          <p:nvPr/>
        </p:nvGrpSpPr>
        <p:grpSpPr>
          <a:xfrm>
            <a:off x="8151808" y="2241078"/>
            <a:ext cx="2283782" cy="3082802"/>
            <a:chOff x="8151808" y="2241078"/>
            <a:chExt cx="2283782" cy="3082802"/>
          </a:xfrm>
        </p:grpSpPr>
        <p:sp>
          <p:nvSpPr>
            <p:cNvPr id="7" name="TextBox 6"/>
            <p:cNvSpPr txBox="1"/>
            <p:nvPr/>
          </p:nvSpPr>
          <p:spPr>
            <a:xfrm>
              <a:off x="8151808" y="4954548"/>
              <a:ext cx="2283782"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Glue in book</a:t>
              </a:r>
              <a:endParaRPr lang="en-AU" dirty="0">
                <a:latin typeface="Comic Sans MS" panose="030F0702030302020204" pitchFamily="66" charset="0"/>
              </a:endParaRPr>
            </a:p>
          </p:txBody>
        </p:sp>
        <p:sp>
          <p:nvSpPr>
            <p:cNvPr id="22" name="Rectangle 21"/>
            <p:cNvSpPr/>
            <p:nvPr/>
          </p:nvSpPr>
          <p:spPr>
            <a:xfrm>
              <a:off x="8151808" y="2241078"/>
              <a:ext cx="2283782" cy="26096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 name="Group 1"/>
          <p:cNvGrpSpPr/>
          <p:nvPr/>
        </p:nvGrpSpPr>
        <p:grpSpPr>
          <a:xfrm>
            <a:off x="408669" y="2252653"/>
            <a:ext cx="2171700" cy="3086288"/>
            <a:chOff x="674644" y="2241078"/>
            <a:chExt cx="2171700" cy="3086288"/>
          </a:xfrm>
        </p:grpSpPr>
        <p:sp>
          <p:nvSpPr>
            <p:cNvPr id="4" name="TextBox 3"/>
            <p:cNvSpPr txBox="1"/>
            <p:nvPr/>
          </p:nvSpPr>
          <p:spPr>
            <a:xfrm>
              <a:off x="674644" y="4958034"/>
              <a:ext cx="21160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find Doorways</a:t>
              </a:r>
              <a:endParaRPr lang="en-AU" dirty="0">
                <a:latin typeface="Comic Sans MS" panose="030F0702030302020204" pitchFamily="66" charset="0"/>
              </a:endParaRPr>
            </a:p>
          </p:txBody>
        </p:sp>
        <p:sp>
          <p:nvSpPr>
            <p:cNvPr id="25" name="Rectangle 24"/>
            <p:cNvSpPr/>
            <p:nvPr/>
          </p:nvSpPr>
          <p:spPr>
            <a:xfrm>
              <a:off x="674644" y="2241078"/>
              <a:ext cx="2171700" cy="2628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7" name="TextBox 26"/>
          <p:cNvSpPr txBox="1"/>
          <p:nvPr/>
        </p:nvSpPr>
        <p:spPr>
          <a:xfrm>
            <a:off x="4144294" y="1578858"/>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2</a:t>
            </a:r>
            <a:endParaRPr lang="en-AU" sz="2400" dirty="0">
              <a:latin typeface="Comic Sans MS" panose="030F0702030302020204" pitchFamily="66" charset="0"/>
            </a:endParaRPr>
          </a:p>
        </p:txBody>
      </p:sp>
      <p:sp>
        <p:nvSpPr>
          <p:cNvPr id="28" name="TextBox 27"/>
          <p:cNvSpPr txBox="1"/>
          <p:nvPr/>
        </p:nvSpPr>
        <p:spPr>
          <a:xfrm>
            <a:off x="6558953" y="1578859"/>
            <a:ext cx="578523" cy="474023"/>
          </a:xfrm>
          <a:prstGeom prst="rect">
            <a:avLst/>
          </a:prstGeom>
          <a:solidFill>
            <a:srgbClr val="FFFF00"/>
          </a:solidFill>
          <a:ln w="12700">
            <a:solidFill>
              <a:schemeClr val="tx1"/>
            </a:solidFill>
          </a:ln>
        </p:spPr>
        <p:txBody>
          <a:bodyPr wrap="square" rtlCol="0">
            <a:spAutoFit/>
          </a:bodyPr>
          <a:lstStyle/>
          <a:p>
            <a:pPr algn="ctr"/>
            <a:r>
              <a:rPr lang="en-AU" sz="2400" dirty="0" smtClean="0">
                <a:latin typeface="Comic Sans MS" panose="030F0702030302020204" pitchFamily="66" charset="0"/>
              </a:rPr>
              <a:t>3</a:t>
            </a:r>
            <a:endParaRPr lang="en-AU" sz="2400" dirty="0">
              <a:latin typeface="Comic Sans MS" panose="030F0702030302020204" pitchFamily="66" charset="0"/>
            </a:endParaRPr>
          </a:p>
        </p:txBody>
      </p:sp>
      <p:sp>
        <p:nvSpPr>
          <p:cNvPr id="29" name="TextBox 28"/>
          <p:cNvSpPr txBox="1"/>
          <p:nvPr/>
        </p:nvSpPr>
        <p:spPr>
          <a:xfrm>
            <a:off x="9004437" y="1608201"/>
            <a:ext cx="578523" cy="474023"/>
          </a:xfrm>
          <a:prstGeom prst="rect">
            <a:avLst/>
          </a:prstGeom>
          <a:solidFill>
            <a:srgbClr val="FFFF00"/>
          </a:solidFill>
          <a:ln w="12700">
            <a:solidFill>
              <a:schemeClr val="tx1"/>
            </a:solidFill>
          </a:ln>
        </p:spPr>
        <p:txBody>
          <a:bodyPr wrap="square" rtlCol="0">
            <a:spAutoFit/>
          </a:bodyPr>
          <a:lstStyle/>
          <a:p>
            <a:pPr algn="ctr"/>
            <a:r>
              <a:rPr lang="en-AU" sz="2400" dirty="0">
                <a:latin typeface="Comic Sans MS" panose="030F0702030302020204" pitchFamily="66" charset="0"/>
              </a:rPr>
              <a:t>4</a:t>
            </a:r>
          </a:p>
        </p:txBody>
      </p:sp>
      <p:pic>
        <p:nvPicPr>
          <p:cNvPr id="3" name="Picture 2"/>
          <p:cNvPicPr>
            <a:picLocks noChangeAspect="1"/>
          </p:cNvPicPr>
          <p:nvPr/>
        </p:nvPicPr>
        <p:blipFill>
          <a:blip r:embed="rId2"/>
          <a:stretch>
            <a:fillRect/>
          </a:stretch>
        </p:blipFill>
        <p:spPr>
          <a:xfrm>
            <a:off x="3044748" y="2441562"/>
            <a:ext cx="1624965" cy="1122661"/>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3097851" y="3725131"/>
            <a:ext cx="1624966" cy="1121489"/>
          </a:xfrm>
          <a:prstGeom prst="rect">
            <a:avLst/>
          </a:prstGeom>
          <a:ln>
            <a:solidFill>
              <a:schemeClr val="tx1"/>
            </a:solidFill>
          </a:ln>
        </p:spPr>
      </p:pic>
      <p:pic>
        <p:nvPicPr>
          <p:cNvPr id="2050" name="Picture 2" descr="a7f0c873-c3ab-42cc-885b-0bc4f04f00cc@aus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62993" y="2657401"/>
            <a:ext cx="2377246" cy="17829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1" name="Picture 3" descr="e41483c2-ec7c-4108-8921-6ce622c342fa@ausprd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161784" y="2647290"/>
            <a:ext cx="2296363" cy="17222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628511" y="433507"/>
            <a:ext cx="5838825" cy="369332"/>
          </a:xfrm>
          <a:prstGeom prst="rect">
            <a:avLst/>
          </a:prstGeom>
          <a:solidFill>
            <a:srgbClr val="FFFF00"/>
          </a:solidFill>
          <a:ln>
            <a:solidFill>
              <a:schemeClr val="tx1"/>
            </a:solidFill>
          </a:ln>
        </p:spPr>
        <p:txBody>
          <a:bodyPr wrap="square" rtlCol="0">
            <a:spAutoFit/>
          </a:bodyPr>
          <a:lstStyle/>
          <a:p>
            <a:pPr algn="ctr"/>
            <a:r>
              <a:rPr lang="en-AU" dirty="0" smtClean="0">
                <a:latin typeface="Comic Sans MS" panose="030F0702030302020204" pitchFamily="66" charset="0"/>
              </a:rPr>
              <a:t>Take photo</a:t>
            </a:r>
            <a:endParaRPr lang="en-AU" dirty="0">
              <a:latin typeface="Comic Sans MS" panose="030F0702030302020204" pitchFamily="66" charset="0"/>
            </a:endParaRPr>
          </a:p>
        </p:txBody>
      </p:sp>
      <p:pic>
        <p:nvPicPr>
          <p:cNvPr id="32" name="Picture 12" descr="Image result for 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2655" y="2360245"/>
            <a:ext cx="1854362" cy="24434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180" y="2052881"/>
            <a:ext cx="892429" cy="823649"/>
          </a:xfrm>
          <a:prstGeom prst="rect">
            <a:avLst/>
          </a:prstGeom>
          <a:ln>
            <a:solidFill>
              <a:schemeClr val="tx1"/>
            </a:solidFill>
          </a:ln>
        </p:spPr>
      </p:pic>
    </p:spTree>
    <p:extLst>
      <p:ext uri="{BB962C8B-B14F-4D97-AF65-F5344CB8AC3E}">
        <p14:creationId xmlns:p14="http://schemas.microsoft.com/office/powerpoint/2010/main" val="1579249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TotalTime>
  <Words>486</Words>
  <Application>Microsoft Office PowerPoint</Application>
  <PresentationFormat>Widescreen</PresentationFormat>
  <Paragraphs>118</Paragraphs>
  <Slides>31</Slides>
  <Notes>0</Notes>
  <HiddenSlides>8</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what you took a photo 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2 add in slide following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Robinson</dc:creator>
  <cp:lastModifiedBy>Rachael Bowen</cp:lastModifiedBy>
  <cp:revision>39</cp:revision>
  <cp:lastPrinted>2018-05-16T01:08:38Z</cp:lastPrinted>
  <dcterms:created xsi:type="dcterms:W3CDTF">2018-02-12T05:48:49Z</dcterms:created>
  <dcterms:modified xsi:type="dcterms:W3CDTF">2018-06-21T02:37:21Z</dcterms:modified>
</cp:coreProperties>
</file>