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1" r:id="rId5"/>
    <p:sldId id="262" r:id="rId6"/>
    <p:sldId id="279" r:id="rId7"/>
    <p:sldId id="273" r:id="rId8"/>
    <p:sldId id="274" r:id="rId9"/>
    <p:sldId id="275" r:id="rId10"/>
    <p:sldId id="276" r:id="rId11"/>
    <p:sldId id="277" r:id="rId12"/>
    <p:sldId id="278" r:id="rId13"/>
    <p:sldId id="265" r:id="rId14"/>
    <p:sldId id="264" r:id="rId15"/>
    <p:sldId id="283" r:id="rId16"/>
    <p:sldId id="270" r:id="rId17"/>
    <p:sldId id="284" r:id="rId18"/>
    <p:sldId id="285" r:id="rId19"/>
    <p:sldId id="282" r:id="rId20"/>
    <p:sldId id="263" r:id="rId21"/>
    <p:sldId id="266" r:id="rId22"/>
    <p:sldId id="267" r:id="rId23"/>
    <p:sldId id="268" r:id="rId24"/>
    <p:sldId id="261" r:id="rId25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660"/>
  </p:normalViewPr>
  <p:slideViewPr>
    <p:cSldViewPr snapToGrid="0">
      <p:cViewPr varScale="1">
        <p:scale>
          <a:sx n="93" d="100"/>
          <a:sy n="93" d="100"/>
        </p:scale>
        <p:origin x="57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3388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9253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573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408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374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887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577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685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609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766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412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30AF9-AB26-4E0B-83E5-20E536FA7AB1}" type="datetimeFigureOut">
              <a:rPr lang="en-AU" smtClean="0"/>
              <a:t>21/06/2018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B27A6-78CE-4540-A728-CE114AC737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932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youtu.be/fXSovfzyx2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Z7ksR-HZSq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9290" y="675409"/>
            <a:ext cx="6016337" cy="52993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2639290" y="5051443"/>
            <a:ext cx="6026727" cy="9233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5400" dirty="0" smtClean="0">
                <a:latin typeface="Comic Sans MS" panose="030F0702030302020204" pitchFamily="66" charset="0"/>
              </a:rPr>
              <a:t>Photography </a:t>
            </a:r>
            <a:endParaRPr lang="en-AU" sz="54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520" y="1353326"/>
            <a:ext cx="5404984" cy="3124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658" y="54388"/>
            <a:ext cx="798512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"/>
          <p:cNvSpPr>
            <a:spLocks noGrp="1"/>
          </p:cNvSpPr>
          <p:nvPr/>
        </p:nvSpPr>
        <p:spPr>
          <a:xfrm>
            <a:off x="562830" y="6327362"/>
            <a:ext cx="9275763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altLang="en-US" dirty="0" smtClean="0"/>
              <a:t>This document is released under Creative Commons License Attribution 4.0 International. Please feel free to share and adapt this document with appropriate credit to Giant Steps School.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36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1602" y="5662934"/>
            <a:ext cx="9746452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6000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find object</a:t>
            </a:r>
            <a:r>
              <a:rPr lang="en-AU" sz="6000" dirty="0">
                <a:latin typeface="Comic Sans MS" panose="030F0702030302020204" pitchFamily="66" charset="0"/>
                <a:cs typeface="Aharoni" panose="02010803020104030203" pitchFamily="2" charset="-79"/>
              </a:rPr>
              <a:t> </a:t>
            </a:r>
            <a:r>
              <a:rPr lang="en-AU" sz="6000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take pictur</a:t>
            </a:r>
            <a:r>
              <a:rPr lang="en-AU" sz="6000" dirty="0">
                <a:latin typeface="Comic Sans MS" panose="030F0702030302020204" pitchFamily="66" charset="0"/>
                <a:cs typeface="Aharoni" panose="02010803020104030203" pitchFamily="2" charset="-79"/>
              </a:rPr>
              <a:t>e</a:t>
            </a:r>
            <a:r>
              <a:rPr lang="en-AU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AU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2" name="Picture 4" descr="http://getactionsapp.com/img/mask-ip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23" y="-265468"/>
            <a:ext cx="8664850" cy="585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padhelp.com/wp-content/uploads/2014/01/Open-the-camera-app-and-slide-from-photo-to-video-to-create-an-iPad-vide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557" y="551414"/>
            <a:ext cx="6263212" cy="47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nut 1"/>
          <p:cNvSpPr/>
          <p:nvPr/>
        </p:nvSpPr>
        <p:spPr>
          <a:xfrm>
            <a:off x="8403322" y="2562682"/>
            <a:ext cx="736742" cy="730001"/>
          </a:xfrm>
          <a:prstGeom prst="donut">
            <a:avLst>
              <a:gd name="adj" fmla="val 8967"/>
            </a:avLst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2056" name="Picture 8" descr="http://pngimg.com/upload/finger_PNG62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35191">
            <a:off x="9613610" y="414933"/>
            <a:ext cx="1480526" cy="31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7-Point Star 6"/>
          <p:cNvSpPr/>
          <p:nvPr/>
        </p:nvSpPr>
        <p:spPr>
          <a:xfrm>
            <a:off x="8302659" y="3045634"/>
            <a:ext cx="1657515" cy="1431161"/>
          </a:xfrm>
          <a:prstGeom prst="star7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 smtClean="0">
                <a:solidFill>
                  <a:schemeClr val="tx1"/>
                </a:solidFill>
              </a:rPr>
              <a:t>TAP</a:t>
            </a:r>
            <a:endParaRPr lang="en-AU" sz="3600" b="1" dirty="0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3240718" y="316291"/>
            <a:ext cx="5245560" cy="5010534"/>
          </a:xfrm>
          <a:prstGeom prst="donut">
            <a:avLst>
              <a:gd name="adj" fmla="val 1817"/>
            </a:avLst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8192" y="1531966"/>
            <a:ext cx="3667657" cy="26104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851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7882" y="639444"/>
            <a:ext cx="3585056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6000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zoom in</a:t>
            </a:r>
            <a:endParaRPr lang="en-AU" sz="6000" dirty="0">
              <a:latin typeface="Comic Sans MS" panose="030F0702030302020204" pitchFamily="66" charset="0"/>
              <a:cs typeface="Aharoni" panose="02010803020104030203" pitchFamily="2" charset="-79"/>
            </a:endParaRPr>
          </a:p>
        </p:txBody>
      </p:sp>
      <p:pic>
        <p:nvPicPr>
          <p:cNvPr id="2052" name="Picture 4" descr="http://getactionsapp.com/img/mask-ip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94" y="319412"/>
            <a:ext cx="8664850" cy="585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padhelp.com/wp-content/uploads/2014/01/Open-the-camera-app-and-slide-from-photo-to-video-to-create-an-iPad-vide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104" y="1117320"/>
            <a:ext cx="6263212" cy="47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nut 1"/>
          <p:cNvSpPr/>
          <p:nvPr/>
        </p:nvSpPr>
        <p:spPr>
          <a:xfrm>
            <a:off x="10132819" y="3128588"/>
            <a:ext cx="736742" cy="730001"/>
          </a:xfrm>
          <a:prstGeom prst="donut">
            <a:avLst>
              <a:gd name="adj" fmla="val 8967"/>
            </a:avLst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2056" name="Picture 8" descr="http://pngimg.com/upload/finger_PNG62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14299">
            <a:off x="9613610" y="414933"/>
            <a:ext cx="1480526" cy="31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onut 8"/>
          <p:cNvSpPr/>
          <p:nvPr/>
        </p:nvSpPr>
        <p:spPr>
          <a:xfrm>
            <a:off x="4517859" y="870155"/>
            <a:ext cx="5245560" cy="5010534"/>
          </a:xfrm>
          <a:prstGeom prst="donut">
            <a:avLst>
              <a:gd name="adj" fmla="val 1817"/>
            </a:avLst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" name="7-Point Star 6"/>
          <p:cNvSpPr/>
          <p:nvPr/>
        </p:nvSpPr>
        <p:spPr>
          <a:xfrm>
            <a:off x="512369" y="5268536"/>
            <a:ext cx="1657515" cy="1431161"/>
          </a:xfrm>
          <a:prstGeom prst="star7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</a:rPr>
              <a:t>pinch</a:t>
            </a:r>
          </a:p>
          <a:p>
            <a:pPr algn="ctr"/>
            <a:r>
              <a:rPr lang="en-AU" sz="2400" b="1" dirty="0" smtClean="0">
                <a:solidFill>
                  <a:schemeClr val="tx1"/>
                </a:solidFill>
              </a:rPr>
              <a:t>out</a:t>
            </a:r>
            <a:endParaRPr lang="en-AU" sz="2400" b="1" dirty="0">
              <a:solidFill>
                <a:schemeClr val="tx1"/>
              </a:solidFill>
            </a:endParaRPr>
          </a:p>
        </p:txBody>
      </p:sp>
      <p:sp>
        <p:nvSpPr>
          <p:cNvPr id="11" name="7-Point Star 10"/>
          <p:cNvSpPr/>
          <p:nvPr/>
        </p:nvSpPr>
        <p:spPr>
          <a:xfrm>
            <a:off x="10088526" y="3936775"/>
            <a:ext cx="1657515" cy="1431161"/>
          </a:xfrm>
          <a:prstGeom prst="star7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</a:rPr>
              <a:t>TAP</a:t>
            </a:r>
            <a:endParaRPr lang="en-AU" sz="2400" b="1" dirty="0">
              <a:solidFill>
                <a:schemeClr val="tx1"/>
              </a:solidFill>
            </a:endParaRPr>
          </a:p>
        </p:txBody>
      </p:sp>
      <p:pic>
        <p:nvPicPr>
          <p:cNvPr id="7172" name="Picture 4" descr="http://rapidconsultingusa.com/wp-content/uploads/2012/06/gesture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6" t="4334" b="4881"/>
          <a:stretch/>
        </p:blipFill>
        <p:spPr bwMode="auto">
          <a:xfrm>
            <a:off x="394730" y="2413355"/>
            <a:ext cx="2256503" cy="277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2151" y="1853184"/>
            <a:ext cx="3936434" cy="28017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841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959" y="870155"/>
            <a:ext cx="3629301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6000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zoom out</a:t>
            </a:r>
            <a:endParaRPr lang="en-AU" sz="6000" dirty="0">
              <a:latin typeface="Comic Sans MS" panose="030F0702030302020204" pitchFamily="66" charset="0"/>
              <a:cs typeface="Aharoni" panose="02010803020104030203" pitchFamily="2" charset="-79"/>
            </a:endParaRPr>
          </a:p>
        </p:txBody>
      </p:sp>
      <p:pic>
        <p:nvPicPr>
          <p:cNvPr id="2052" name="Picture 4" descr="http://getactionsapp.com/img/mask-ip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94" y="319412"/>
            <a:ext cx="8664850" cy="585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padhelp.com/wp-content/uploads/2014/01/Open-the-camera-app-and-slide-from-photo-to-video-to-create-an-iPad-vide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104" y="1117320"/>
            <a:ext cx="6263212" cy="47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nut 1"/>
          <p:cNvSpPr/>
          <p:nvPr/>
        </p:nvSpPr>
        <p:spPr>
          <a:xfrm>
            <a:off x="10132819" y="3128588"/>
            <a:ext cx="736742" cy="730001"/>
          </a:xfrm>
          <a:prstGeom prst="donut">
            <a:avLst>
              <a:gd name="adj" fmla="val 8967"/>
            </a:avLst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2056" name="Picture 8" descr="http://pngimg.com/upload/finger_PNG62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14299">
            <a:off x="9613610" y="414933"/>
            <a:ext cx="1480526" cy="31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onut 8"/>
          <p:cNvSpPr/>
          <p:nvPr/>
        </p:nvSpPr>
        <p:spPr>
          <a:xfrm>
            <a:off x="4517859" y="870155"/>
            <a:ext cx="5245560" cy="5010534"/>
          </a:xfrm>
          <a:prstGeom prst="donut">
            <a:avLst>
              <a:gd name="adj" fmla="val 1817"/>
            </a:avLst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" name="7-Point Star 6"/>
          <p:cNvSpPr/>
          <p:nvPr/>
        </p:nvSpPr>
        <p:spPr>
          <a:xfrm>
            <a:off x="879141" y="5154277"/>
            <a:ext cx="1657515" cy="1431161"/>
          </a:xfrm>
          <a:prstGeom prst="star7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</a:rPr>
              <a:t>pinch</a:t>
            </a:r>
          </a:p>
          <a:p>
            <a:pPr algn="ctr"/>
            <a:r>
              <a:rPr lang="en-AU" sz="2400" b="1" dirty="0" smtClean="0">
                <a:solidFill>
                  <a:schemeClr val="tx1"/>
                </a:solidFill>
              </a:rPr>
              <a:t>in</a:t>
            </a:r>
            <a:endParaRPr lang="en-AU" sz="2400" b="1" dirty="0">
              <a:solidFill>
                <a:schemeClr val="tx1"/>
              </a:solidFill>
            </a:endParaRPr>
          </a:p>
        </p:txBody>
      </p:sp>
      <p:sp>
        <p:nvSpPr>
          <p:cNvPr id="11" name="7-Point Star 10"/>
          <p:cNvSpPr/>
          <p:nvPr/>
        </p:nvSpPr>
        <p:spPr>
          <a:xfrm>
            <a:off x="10088526" y="3936775"/>
            <a:ext cx="1657515" cy="1431161"/>
          </a:xfrm>
          <a:prstGeom prst="star7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b="1" dirty="0" smtClean="0">
                <a:solidFill>
                  <a:schemeClr val="tx1"/>
                </a:solidFill>
              </a:rPr>
              <a:t>TAP</a:t>
            </a:r>
            <a:endParaRPr lang="en-AU" sz="2400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rapidconsultingusa.com/wp-content/uploads/2012/06/gesture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8" r="47640" b="4087"/>
          <a:stretch/>
        </p:blipFill>
        <p:spPr bwMode="auto">
          <a:xfrm>
            <a:off x="575171" y="2566201"/>
            <a:ext cx="2359000" cy="243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5735" y="2911063"/>
            <a:ext cx="1634409" cy="11632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26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490537"/>
            <a:ext cx="6610350" cy="4238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28900" y="4910257"/>
            <a:ext cx="661035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Song</a:t>
            </a:r>
            <a:endParaRPr lang="en-A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0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37" y="238125"/>
            <a:ext cx="7199352" cy="4819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38450" y="5243632"/>
            <a:ext cx="58388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finish</a:t>
            </a:r>
            <a:endParaRPr lang="en-A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74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832337" y="2242180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Take photo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93159" y="167899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172330" y="2242180"/>
            <a:ext cx="2262224" cy="3067086"/>
            <a:chOff x="5717103" y="2241078"/>
            <a:chExt cx="2262224" cy="3067086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40011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worksheet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9324"/>
            <a:stretch/>
          </p:blipFill>
          <p:spPr>
            <a:xfrm>
              <a:off x="6163163" y="2617470"/>
              <a:ext cx="1666366" cy="183771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9602847" y="2271592"/>
            <a:ext cx="2283782" cy="3082802"/>
            <a:chOff x="8151808" y="2241078"/>
            <a:chExt cx="2283782" cy="3082802"/>
          </a:xfrm>
        </p:grpSpPr>
        <p:sp>
          <p:nvSpPr>
            <p:cNvPr id="7" name="TextBox 6"/>
            <p:cNvSpPr txBox="1"/>
            <p:nvPr/>
          </p:nvSpPr>
          <p:spPr>
            <a:xfrm>
              <a:off x="8151808" y="4954548"/>
              <a:ext cx="228378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You tube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3510" y="2314181"/>
              <a:ext cx="1518319" cy="1518319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8289903" y="3805670"/>
              <a:ext cx="2056839" cy="902365"/>
            </a:xfrm>
            <a:prstGeom prst="rect">
              <a:avLst/>
            </a:prstGeom>
            <a:solidFill>
              <a:srgbClr val="FF66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443510" y="3973933"/>
              <a:ext cx="686415" cy="565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05968" y="3973933"/>
              <a:ext cx="686415" cy="565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51808" y="2241078"/>
              <a:ext cx="2283782" cy="26096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31461" y="2227746"/>
            <a:ext cx="2171700" cy="3086288"/>
            <a:chOff x="687314" y="2221876"/>
            <a:chExt cx="2171700" cy="3086288"/>
          </a:xfrm>
        </p:grpSpPr>
        <p:sp>
          <p:nvSpPr>
            <p:cNvPr id="4" name="TextBox 3"/>
            <p:cNvSpPr txBox="1"/>
            <p:nvPr/>
          </p:nvSpPr>
          <p:spPr>
            <a:xfrm>
              <a:off x="687314" y="4938832"/>
              <a:ext cx="2116025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latin typeface="Comic Sans MS" panose="030F0702030302020204" pitchFamily="66" charset="0"/>
                </a:rPr>
                <a:t>Interwrite Board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pic>
          <p:nvPicPr>
            <p:cNvPr id="1026" name="Picture 2" descr="f789a829-1daf-4541-bc1f-48a7569f7209@ausprd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35579" y="2781112"/>
              <a:ext cx="1686560" cy="12649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687314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22355" y="162508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29992" y="1678998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62311" y="1609574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8674" y="2361868"/>
            <a:ext cx="1624965" cy="1122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9489" y="3617060"/>
            <a:ext cx="1624966" cy="112148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2497576" y="2243191"/>
            <a:ext cx="2199696" cy="3111203"/>
            <a:chOff x="4900664" y="2227746"/>
            <a:chExt cx="2199696" cy="3111203"/>
          </a:xfrm>
        </p:grpSpPr>
        <p:sp>
          <p:nvSpPr>
            <p:cNvPr id="26" name="Rectangle 25"/>
            <p:cNvSpPr/>
            <p:nvPr/>
          </p:nvSpPr>
          <p:spPr>
            <a:xfrm>
              <a:off x="4900664" y="222774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28660" y="4969617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Collage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9665" y="2621326"/>
            <a:ext cx="1883514" cy="191023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364446" y="1586067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5</a:t>
            </a:r>
            <a:endParaRPr lang="en-A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2" y="1542957"/>
            <a:ext cx="6108192" cy="1325563"/>
          </a:xfrm>
        </p:spPr>
        <p:txBody>
          <a:bodyPr>
            <a:normAutofit/>
          </a:bodyPr>
          <a:lstStyle/>
          <a:p>
            <a:r>
              <a:rPr lang="en-AU" sz="3200" dirty="0" smtClean="0"/>
              <a:t>Circle      </a:t>
            </a:r>
            <a:r>
              <a:rPr lang="en-AU" sz="3200" b="1" dirty="0" smtClean="0"/>
              <a:t>what</a:t>
            </a:r>
            <a:r>
              <a:rPr lang="en-AU" sz="3200" dirty="0" smtClean="0"/>
              <a:t> you took a photo of ?</a:t>
            </a:r>
            <a:endParaRPr lang="en-AU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874" y="725897"/>
            <a:ext cx="2708397" cy="19276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305" y="771265"/>
            <a:ext cx="1352550" cy="19240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10640" y="2016762"/>
            <a:ext cx="377952" cy="3779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4059936" y="202363"/>
            <a:ext cx="1651414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3600" dirty="0" smtClean="0">
                <a:latin typeface="Comic Sans MS" panose="030F0702030302020204" pitchFamily="66" charset="0"/>
              </a:rPr>
              <a:t>Review</a:t>
            </a:r>
            <a:endParaRPr lang="en-AU" sz="3600" dirty="0"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5552" y="3136815"/>
            <a:ext cx="61081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 smtClean="0"/>
              <a:t>Circle      the </a:t>
            </a:r>
            <a:r>
              <a:rPr lang="en-AU" sz="3200" b="1" dirty="0" smtClean="0"/>
              <a:t>camera </a:t>
            </a:r>
            <a:r>
              <a:rPr lang="en-AU" sz="3200" dirty="0" smtClean="0"/>
              <a:t>you used?</a:t>
            </a:r>
            <a:endParaRPr lang="en-AU" sz="3200" dirty="0"/>
          </a:p>
        </p:txBody>
      </p:sp>
      <p:sp>
        <p:nvSpPr>
          <p:cNvPr id="8" name="Oval 7"/>
          <p:cNvSpPr/>
          <p:nvPr/>
        </p:nvSpPr>
        <p:spPr>
          <a:xfrm>
            <a:off x="1310640" y="3610620"/>
            <a:ext cx="377952" cy="3779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325" y="2953511"/>
            <a:ext cx="1324507" cy="20701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0470" y="3053889"/>
            <a:ext cx="1741993" cy="186936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25552" y="5252127"/>
            <a:ext cx="61081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 smtClean="0"/>
              <a:t>Circle      </a:t>
            </a:r>
            <a:r>
              <a:rPr lang="en-AU" sz="3200" b="1" dirty="0" smtClean="0"/>
              <a:t>where</a:t>
            </a:r>
            <a:r>
              <a:rPr lang="en-AU" sz="3200" dirty="0" smtClean="0"/>
              <a:t> you put your photo?</a:t>
            </a:r>
            <a:endParaRPr lang="en-AU" sz="3200" dirty="0"/>
          </a:p>
        </p:txBody>
      </p:sp>
      <p:sp>
        <p:nvSpPr>
          <p:cNvPr id="14" name="Oval 13"/>
          <p:cNvSpPr/>
          <p:nvPr/>
        </p:nvSpPr>
        <p:spPr>
          <a:xfrm>
            <a:off x="1310640" y="5725932"/>
            <a:ext cx="377952" cy="3779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260823" y="5352113"/>
            <a:ext cx="1224498" cy="9183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7545" y="5281828"/>
            <a:ext cx="1085850" cy="1143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692501" y="3047022"/>
            <a:ext cx="2093951" cy="1415356"/>
            <a:chOff x="3848736" y="4121875"/>
            <a:chExt cx="2093951" cy="1415356"/>
          </a:xfrm>
        </p:grpSpPr>
        <p:pic>
          <p:nvPicPr>
            <p:cNvPr id="17" name="Picture 4" descr="http://getactionsapp.com/img/mask-ipad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8736" y="4121875"/>
              <a:ext cx="2093951" cy="1415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://cdn.arstechnica.net/wp-content/uploads/2014/09/Photo-Sep-16-1-38-07-PM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117" y="4293047"/>
              <a:ext cx="1539188" cy="1154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89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17241" y="2147584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focus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93159" y="167899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451572" y="2166786"/>
            <a:ext cx="2262224" cy="3067086"/>
            <a:chOff x="5717103" y="2241078"/>
            <a:chExt cx="2262224" cy="3067086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40011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press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6349" y="2227746"/>
            <a:ext cx="2171700" cy="3086288"/>
            <a:chOff x="687314" y="2221876"/>
            <a:chExt cx="2171700" cy="3086288"/>
          </a:xfrm>
        </p:grpSpPr>
        <p:sp>
          <p:nvSpPr>
            <p:cNvPr id="4" name="TextBox 3"/>
            <p:cNvSpPr txBox="1"/>
            <p:nvPr/>
          </p:nvSpPr>
          <p:spPr>
            <a:xfrm>
              <a:off x="687314" y="4938832"/>
              <a:ext cx="2116025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unlock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7314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22355" y="162508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7002" y="1585015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93422" y="1585014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111795" y="2227746"/>
            <a:ext cx="2199696" cy="3111203"/>
            <a:chOff x="4900664" y="2227746"/>
            <a:chExt cx="2199696" cy="3111203"/>
          </a:xfrm>
        </p:grpSpPr>
        <p:sp>
          <p:nvSpPr>
            <p:cNvPr id="26" name="Rectangle 25"/>
            <p:cNvSpPr/>
            <p:nvPr/>
          </p:nvSpPr>
          <p:spPr>
            <a:xfrm>
              <a:off x="4900664" y="222774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28660" y="4969617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camera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7672" t="9800" r="39079" b="17400"/>
          <a:stretch/>
        </p:blipFill>
        <p:spPr>
          <a:xfrm>
            <a:off x="3325740" y="2764604"/>
            <a:ext cx="1884304" cy="1732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818" y="2647076"/>
            <a:ext cx="1795736" cy="192633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5813819" y="2822868"/>
            <a:ext cx="2128422" cy="1438656"/>
            <a:chOff x="2498151" y="2572512"/>
            <a:chExt cx="2128422" cy="1438656"/>
          </a:xfrm>
        </p:grpSpPr>
        <p:grpSp>
          <p:nvGrpSpPr>
            <p:cNvPr id="34" name="Group 33"/>
            <p:cNvGrpSpPr/>
            <p:nvPr/>
          </p:nvGrpSpPr>
          <p:grpSpPr>
            <a:xfrm>
              <a:off x="2498151" y="2572512"/>
              <a:ext cx="2128422" cy="1438656"/>
              <a:chOff x="284337" y="2657856"/>
              <a:chExt cx="2128422" cy="1438656"/>
            </a:xfrm>
          </p:grpSpPr>
          <p:pic>
            <p:nvPicPr>
              <p:cNvPr id="32" name="Picture 4" descr="http://getactionsapp.com/img/mask-ipad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337" y="2657856"/>
                <a:ext cx="2128422" cy="14386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6" descr="http://media.idownloadblog.com/wp-content/uploads/2014/03/NoSTUArrow-Featured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385" y="2826615"/>
                <a:ext cx="1623517" cy="12095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42833" y="2906429"/>
              <a:ext cx="1235248" cy="8791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37" name="Group 36"/>
          <p:cNvGrpSpPr/>
          <p:nvPr/>
        </p:nvGrpSpPr>
        <p:grpSpPr>
          <a:xfrm>
            <a:off x="568441" y="2850900"/>
            <a:ext cx="2128422" cy="1438656"/>
            <a:chOff x="284337" y="2657856"/>
            <a:chExt cx="2128422" cy="1438656"/>
          </a:xfrm>
        </p:grpSpPr>
        <p:pic>
          <p:nvPicPr>
            <p:cNvPr id="38" name="Picture 4" descr="http://getactionsapp.com/img/mask-ipa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37" y="2657856"/>
              <a:ext cx="2128422" cy="143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 descr="http://media.idownloadblog.com/wp-content/uploads/2014/03/NoSTUArrow-Featur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85" y="2826615"/>
              <a:ext cx="1623517" cy="120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28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17241" y="2147584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F________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93159" y="167899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451572" y="2166786"/>
            <a:ext cx="2262224" cy="3067086"/>
            <a:chOff x="5717103" y="2241078"/>
            <a:chExt cx="2262224" cy="3067086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40011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P________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6349" y="2227746"/>
            <a:ext cx="2171700" cy="3086288"/>
            <a:chOff x="687314" y="2221876"/>
            <a:chExt cx="2171700" cy="3086288"/>
          </a:xfrm>
        </p:grpSpPr>
        <p:sp>
          <p:nvSpPr>
            <p:cNvPr id="4" name="TextBox 3"/>
            <p:cNvSpPr txBox="1"/>
            <p:nvPr/>
          </p:nvSpPr>
          <p:spPr>
            <a:xfrm>
              <a:off x="687314" y="4938832"/>
              <a:ext cx="2116025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U________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7314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22355" y="162508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7002" y="1585015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93422" y="1585014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111795" y="2227746"/>
            <a:ext cx="2199696" cy="3111203"/>
            <a:chOff x="4900664" y="2227746"/>
            <a:chExt cx="2199696" cy="3111203"/>
          </a:xfrm>
        </p:grpSpPr>
        <p:sp>
          <p:nvSpPr>
            <p:cNvPr id="26" name="Rectangle 25"/>
            <p:cNvSpPr/>
            <p:nvPr/>
          </p:nvSpPr>
          <p:spPr>
            <a:xfrm>
              <a:off x="4900664" y="222774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28660" y="4969617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C__________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7672" t="9800" r="39079" b="17400"/>
          <a:stretch/>
        </p:blipFill>
        <p:spPr>
          <a:xfrm>
            <a:off x="3325740" y="2764604"/>
            <a:ext cx="1884304" cy="1732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818" y="2647076"/>
            <a:ext cx="1795736" cy="192633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5813819" y="2822868"/>
            <a:ext cx="2128422" cy="1438656"/>
            <a:chOff x="2498151" y="2572512"/>
            <a:chExt cx="2128422" cy="1438656"/>
          </a:xfrm>
        </p:grpSpPr>
        <p:grpSp>
          <p:nvGrpSpPr>
            <p:cNvPr id="34" name="Group 33"/>
            <p:cNvGrpSpPr/>
            <p:nvPr/>
          </p:nvGrpSpPr>
          <p:grpSpPr>
            <a:xfrm>
              <a:off x="2498151" y="2572512"/>
              <a:ext cx="2128422" cy="1438656"/>
              <a:chOff x="284337" y="2657856"/>
              <a:chExt cx="2128422" cy="1438656"/>
            </a:xfrm>
          </p:grpSpPr>
          <p:pic>
            <p:nvPicPr>
              <p:cNvPr id="32" name="Picture 4" descr="http://getactionsapp.com/img/mask-ipad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337" y="2657856"/>
                <a:ext cx="2128422" cy="14386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6" descr="http://media.idownloadblog.com/wp-content/uploads/2014/03/NoSTUArrow-Featured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385" y="2826615"/>
                <a:ext cx="1623517" cy="12095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42833" y="2906429"/>
              <a:ext cx="1235248" cy="8791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37" name="Group 36"/>
          <p:cNvGrpSpPr/>
          <p:nvPr/>
        </p:nvGrpSpPr>
        <p:grpSpPr>
          <a:xfrm>
            <a:off x="568441" y="2850900"/>
            <a:ext cx="2128422" cy="1438656"/>
            <a:chOff x="284337" y="2657856"/>
            <a:chExt cx="2128422" cy="1438656"/>
          </a:xfrm>
        </p:grpSpPr>
        <p:pic>
          <p:nvPicPr>
            <p:cNvPr id="38" name="Picture 4" descr="http://getactionsapp.com/img/mask-ipa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37" y="2657856"/>
              <a:ext cx="2128422" cy="143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 descr="http://media.idownloadblog.com/wp-content/uploads/2014/03/NoSTUArrow-Featur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85" y="2826615"/>
              <a:ext cx="1623517" cy="120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70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ubbish b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62" y="1367254"/>
            <a:ext cx="436245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446" y="1578684"/>
            <a:ext cx="5832145" cy="41510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861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744222" y="2235944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Take photo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93159" y="167899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025331" y="2254680"/>
            <a:ext cx="2262224" cy="3067086"/>
            <a:chOff x="5717103" y="2241078"/>
            <a:chExt cx="2262224" cy="3067086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40011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worksheet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9324"/>
            <a:stretch/>
          </p:blipFill>
          <p:spPr>
            <a:xfrm>
              <a:off x="6163163" y="2617470"/>
              <a:ext cx="1666366" cy="183771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9458028" y="2246822"/>
            <a:ext cx="2283782" cy="3082802"/>
            <a:chOff x="8151808" y="2241078"/>
            <a:chExt cx="2283782" cy="3082802"/>
          </a:xfrm>
        </p:grpSpPr>
        <p:sp>
          <p:nvSpPr>
            <p:cNvPr id="7" name="TextBox 6"/>
            <p:cNvSpPr txBox="1"/>
            <p:nvPr/>
          </p:nvSpPr>
          <p:spPr>
            <a:xfrm>
              <a:off x="8151808" y="4954548"/>
              <a:ext cx="228378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You tube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3510" y="2314181"/>
              <a:ext cx="1518319" cy="1518319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8289903" y="3805670"/>
              <a:ext cx="2056839" cy="902365"/>
            </a:xfrm>
            <a:prstGeom prst="rect">
              <a:avLst/>
            </a:prstGeom>
            <a:solidFill>
              <a:srgbClr val="FF66C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443510" y="3973933"/>
              <a:ext cx="686415" cy="565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05968" y="3973933"/>
              <a:ext cx="686415" cy="565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51808" y="2241078"/>
              <a:ext cx="2283782" cy="26096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31461" y="2227746"/>
            <a:ext cx="2171700" cy="3086288"/>
            <a:chOff x="687314" y="2221876"/>
            <a:chExt cx="2171700" cy="3086288"/>
          </a:xfrm>
        </p:grpSpPr>
        <p:sp>
          <p:nvSpPr>
            <p:cNvPr id="4" name="TextBox 3"/>
            <p:cNvSpPr txBox="1"/>
            <p:nvPr/>
          </p:nvSpPr>
          <p:spPr>
            <a:xfrm>
              <a:off x="687314" y="4938832"/>
              <a:ext cx="2116025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latin typeface="Comic Sans MS" panose="030F0702030302020204" pitchFamily="66" charset="0"/>
                </a:rPr>
                <a:t>Walk get flowers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7314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95663" y="1673865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89428" y="1651394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27632" y="169496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589" y="2434737"/>
            <a:ext cx="1624965" cy="1122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959" y="3685283"/>
            <a:ext cx="1624966" cy="112148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6" name="Group 25"/>
          <p:cNvGrpSpPr/>
          <p:nvPr/>
        </p:nvGrpSpPr>
        <p:grpSpPr>
          <a:xfrm>
            <a:off x="2483674" y="2235944"/>
            <a:ext cx="2171700" cy="3086288"/>
            <a:chOff x="687314" y="2221876"/>
            <a:chExt cx="2171700" cy="3086288"/>
          </a:xfrm>
        </p:grpSpPr>
        <p:sp>
          <p:nvSpPr>
            <p:cNvPr id="30" name="TextBox 29"/>
            <p:cNvSpPr txBox="1"/>
            <p:nvPr/>
          </p:nvSpPr>
          <p:spPr>
            <a:xfrm>
              <a:off x="687314" y="4938832"/>
              <a:ext cx="2116025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latin typeface="Comic Sans MS" panose="030F0702030302020204" pitchFamily="66" charset="0"/>
                </a:rPr>
                <a:t>Interwrite Board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pic>
          <p:nvPicPr>
            <p:cNvPr id="31" name="Picture 2" descr="f789a829-1daf-4541-bc1f-48a7569f7209@ausprd0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35579" y="2781112"/>
              <a:ext cx="1686560" cy="12649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687314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310657" y="1681334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5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76" y="2514059"/>
            <a:ext cx="1380565" cy="127416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400" y="3572184"/>
            <a:ext cx="1505918" cy="10718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157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306709" y="2221876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Take photo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24961" y="1578893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17103" y="2241078"/>
            <a:ext cx="2262224" cy="3374862"/>
            <a:chOff x="5717103" y="2241078"/>
            <a:chExt cx="2262224" cy="3374862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70788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Get photo from printer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51808" y="2241078"/>
            <a:ext cx="2283782" cy="3082802"/>
            <a:chOff x="8151808" y="2241078"/>
            <a:chExt cx="2283782" cy="3082802"/>
          </a:xfrm>
        </p:grpSpPr>
        <p:sp>
          <p:nvSpPr>
            <p:cNvPr id="7" name="TextBox 6"/>
            <p:cNvSpPr txBox="1"/>
            <p:nvPr/>
          </p:nvSpPr>
          <p:spPr>
            <a:xfrm>
              <a:off x="8151808" y="4954548"/>
              <a:ext cx="228378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Glue in book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51808" y="2241078"/>
              <a:ext cx="2283782" cy="26096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74644" y="2241078"/>
            <a:ext cx="2171700" cy="3363287"/>
            <a:chOff x="687314" y="2221876"/>
            <a:chExt cx="2171700" cy="3363287"/>
          </a:xfrm>
        </p:grpSpPr>
        <p:sp>
          <p:nvSpPr>
            <p:cNvPr id="4" name="TextBox 3"/>
            <p:cNvSpPr txBox="1"/>
            <p:nvPr/>
          </p:nvSpPr>
          <p:spPr>
            <a:xfrm>
              <a:off x="687314" y="4938832"/>
              <a:ext cx="2116025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Arrange objects on desk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7314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144294" y="1578858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8953" y="157885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04437" y="1608201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28511" y="433507"/>
            <a:ext cx="58388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Take photo</a:t>
            </a:r>
            <a:endParaRPr lang="en-A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306709" y="2221876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Take photo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24961" y="1578893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17103" y="2241078"/>
            <a:ext cx="2262224" cy="3374862"/>
            <a:chOff x="5717103" y="2241078"/>
            <a:chExt cx="2262224" cy="3374862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70788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Get photo from printer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51808" y="2241078"/>
            <a:ext cx="2283782" cy="3082802"/>
            <a:chOff x="8151808" y="2241078"/>
            <a:chExt cx="2283782" cy="3082802"/>
          </a:xfrm>
        </p:grpSpPr>
        <p:sp>
          <p:nvSpPr>
            <p:cNvPr id="7" name="TextBox 6"/>
            <p:cNvSpPr txBox="1"/>
            <p:nvPr/>
          </p:nvSpPr>
          <p:spPr>
            <a:xfrm>
              <a:off x="8151808" y="4954548"/>
              <a:ext cx="228378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Glue in book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51808" y="2241078"/>
              <a:ext cx="2283782" cy="26096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74644" y="2241078"/>
            <a:ext cx="2171700" cy="3363287"/>
            <a:chOff x="674644" y="2241078"/>
            <a:chExt cx="2171700" cy="3363287"/>
          </a:xfrm>
        </p:grpSpPr>
        <p:sp>
          <p:nvSpPr>
            <p:cNvPr id="4" name="TextBox 3"/>
            <p:cNvSpPr txBox="1"/>
            <p:nvPr/>
          </p:nvSpPr>
          <p:spPr>
            <a:xfrm>
              <a:off x="674644" y="4958034"/>
              <a:ext cx="2116025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Arrange objects on desk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4644" y="2241078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144294" y="1578858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8953" y="157885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04437" y="1608201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978" y="2314181"/>
            <a:ext cx="1624965" cy="1122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977" y="3616002"/>
            <a:ext cx="1624966" cy="1121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 descr="a7f0c873-c3ab-42cc-885b-0bc4f04f00cc@ausprd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62993" y="2657401"/>
            <a:ext cx="2377246" cy="17829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61784" y="2647290"/>
            <a:ext cx="2296363" cy="17222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628511" y="433507"/>
            <a:ext cx="58388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Take photo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760cbbc4-4607-4e26-a869-4427c9d80882@ausprd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8463" y="2669005"/>
            <a:ext cx="2364060" cy="17730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83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7f0c873-c3ab-42cc-885b-0bc4f04f00cc@ausprd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7627" y="1079219"/>
            <a:ext cx="6356135" cy="47671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01466" y="1079219"/>
            <a:ext cx="6356135" cy="47671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84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293" y="367991"/>
            <a:ext cx="4469994" cy="30882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293" y="3621611"/>
            <a:ext cx="4469994" cy="30850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2" name="Picture 4" descr="760cbbc4-4607-4e26-a869-4427c9d80882@ausprd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8937" y="1160321"/>
            <a:ext cx="6338637" cy="475397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24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3" y="190106"/>
            <a:ext cx="1624965" cy="1122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53" y="1472877"/>
            <a:ext cx="1624966" cy="1121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2" descr="a7f0c873-c3ab-42cc-885b-0bc4f04f00cc@ausprd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05368" y="514276"/>
            <a:ext cx="2377246" cy="17829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09318" y="504165"/>
            <a:ext cx="2296363" cy="17222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760cbbc4-4607-4e26-a869-4427c9d80882@ausprd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34033" y="525813"/>
            <a:ext cx="2364060" cy="17730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2" y="2838057"/>
            <a:ext cx="1624965" cy="1122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52" y="4120828"/>
            <a:ext cx="1624966" cy="1121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2" descr="a7f0c873-c3ab-42cc-885b-0bc4f04f00cc@ausprd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05367" y="3162227"/>
            <a:ext cx="2377246" cy="17829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09317" y="3152116"/>
            <a:ext cx="2296363" cy="17222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760cbbc4-4607-4e26-a869-4427c9d80882@ausprd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34032" y="3173764"/>
            <a:ext cx="2364060" cy="17730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7975" y="5053132"/>
            <a:ext cx="58388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Song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975" y="688282"/>
            <a:ext cx="60293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95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127" y="537429"/>
            <a:ext cx="6972300" cy="49625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47217" y="5615841"/>
            <a:ext cx="687411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Still life Flowers</a:t>
            </a:r>
            <a:endParaRPr lang="en-AU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6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93477" y="2314181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Take photo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424961" y="1578893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17103" y="2241078"/>
            <a:ext cx="2262224" cy="3374862"/>
            <a:chOff x="5717103" y="2241078"/>
            <a:chExt cx="2262224" cy="3374862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70788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Get photo from printer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151808" y="2241078"/>
            <a:ext cx="2283782" cy="3082802"/>
            <a:chOff x="8151808" y="2241078"/>
            <a:chExt cx="2283782" cy="3082802"/>
          </a:xfrm>
        </p:grpSpPr>
        <p:sp>
          <p:nvSpPr>
            <p:cNvPr id="7" name="TextBox 6"/>
            <p:cNvSpPr txBox="1"/>
            <p:nvPr/>
          </p:nvSpPr>
          <p:spPr>
            <a:xfrm>
              <a:off x="8151808" y="4954548"/>
              <a:ext cx="2283782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Glue in book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51808" y="2241078"/>
              <a:ext cx="2283782" cy="26096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08669" y="2252653"/>
            <a:ext cx="2171700" cy="3363287"/>
            <a:chOff x="674644" y="2241078"/>
            <a:chExt cx="2171700" cy="3363287"/>
          </a:xfrm>
        </p:grpSpPr>
        <p:sp>
          <p:nvSpPr>
            <p:cNvPr id="4" name="TextBox 3"/>
            <p:cNvSpPr txBox="1"/>
            <p:nvPr/>
          </p:nvSpPr>
          <p:spPr>
            <a:xfrm>
              <a:off x="674644" y="4958034"/>
              <a:ext cx="2116025" cy="64633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Arrange Flowers on desk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4644" y="2241078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144294" y="1578858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58953" y="157885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04437" y="1608201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748" y="2441562"/>
            <a:ext cx="1624965" cy="1122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851" y="3725131"/>
            <a:ext cx="1624966" cy="1121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 descr="a7f0c873-c3ab-42cc-885b-0bc4f04f00cc@ausprd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62993" y="2657401"/>
            <a:ext cx="2377246" cy="17829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41483c2-ec7c-4108-8921-6ce622c342fa@ausprd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61784" y="2647290"/>
            <a:ext cx="2296363" cy="17222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628511" y="433507"/>
            <a:ext cx="583882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>
                <a:latin typeface="Comic Sans MS" panose="030F0702030302020204" pitchFamily="66" charset="0"/>
              </a:rPr>
              <a:t>Take photo</a:t>
            </a:r>
            <a:endParaRPr lang="en-AU" dirty="0">
              <a:latin typeface="Comic Sans MS" panose="030F0702030302020204" pitchFamily="66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472" y="2863139"/>
            <a:ext cx="1612094" cy="11474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924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17241" y="2147584"/>
            <a:ext cx="2171700" cy="3086288"/>
            <a:chOff x="3306709" y="2221876"/>
            <a:chExt cx="2171700" cy="3086288"/>
          </a:xfrm>
        </p:grpSpPr>
        <p:sp>
          <p:nvSpPr>
            <p:cNvPr id="5" name="TextBox 4"/>
            <p:cNvSpPr txBox="1"/>
            <p:nvPr/>
          </p:nvSpPr>
          <p:spPr>
            <a:xfrm>
              <a:off x="3306709" y="4938832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focus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6709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093159" y="167899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1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451572" y="2166786"/>
            <a:ext cx="2262224" cy="3067086"/>
            <a:chOff x="5717103" y="2241078"/>
            <a:chExt cx="2262224" cy="3067086"/>
          </a:xfrm>
        </p:grpSpPr>
        <p:sp>
          <p:nvSpPr>
            <p:cNvPr id="11" name="Rectangle 10"/>
            <p:cNvSpPr/>
            <p:nvPr/>
          </p:nvSpPr>
          <p:spPr>
            <a:xfrm>
              <a:off x="5738097" y="2241078"/>
              <a:ext cx="2220236" cy="2609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7103" y="4908054"/>
              <a:ext cx="2262224" cy="40011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dirty="0" smtClean="0">
                  <a:latin typeface="Comic Sans MS" panose="030F0702030302020204" pitchFamily="66" charset="0"/>
                </a:rPr>
                <a:t>press</a:t>
              </a:r>
              <a:endParaRPr lang="en-AU" sz="2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6349" y="2227746"/>
            <a:ext cx="2171700" cy="3086288"/>
            <a:chOff x="687314" y="2221876"/>
            <a:chExt cx="2171700" cy="3086288"/>
          </a:xfrm>
        </p:grpSpPr>
        <p:sp>
          <p:nvSpPr>
            <p:cNvPr id="4" name="TextBox 3"/>
            <p:cNvSpPr txBox="1"/>
            <p:nvPr/>
          </p:nvSpPr>
          <p:spPr>
            <a:xfrm>
              <a:off x="687314" y="4938832"/>
              <a:ext cx="2116025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unlock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7314" y="222187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22355" y="1625089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2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87002" y="1585015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Comic Sans MS" panose="030F0702030302020204" pitchFamily="66" charset="0"/>
              </a:rPr>
              <a:t>3</a:t>
            </a:r>
            <a:endParaRPr lang="en-AU" sz="2400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93422" y="1585014"/>
            <a:ext cx="578523" cy="47402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111795" y="2227746"/>
            <a:ext cx="2199696" cy="3111203"/>
            <a:chOff x="4900664" y="2227746"/>
            <a:chExt cx="2199696" cy="3111203"/>
          </a:xfrm>
        </p:grpSpPr>
        <p:sp>
          <p:nvSpPr>
            <p:cNvPr id="26" name="Rectangle 25"/>
            <p:cNvSpPr/>
            <p:nvPr/>
          </p:nvSpPr>
          <p:spPr>
            <a:xfrm>
              <a:off x="4900664" y="2227746"/>
              <a:ext cx="2171700" cy="26289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28660" y="4969617"/>
              <a:ext cx="2171700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omic Sans MS" panose="030F0702030302020204" pitchFamily="66" charset="0"/>
                </a:rPr>
                <a:t>camera</a:t>
              </a:r>
              <a:endParaRPr lang="en-AU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7672" t="9800" r="39079" b="17400"/>
          <a:stretch/>
        </p:blipFill>
        <p:spPr>
          <a:xfrm>
            <a:off x="3325740" y="2764604"/>
            <a:ext cx="1884304" cy="1732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818" y="2647076"/>
            <a:ext cx="1795736" cy="192633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5813819" y="2822868"/>
            <a:ext cx="2128422" cy="1438656"/>
            <a:chOff x="2498151" y="2572512"/>
            <a:chExt cx="2128422" cy="1438656"/>
          </a:xfrm>
        </p:grpSpPr>
        <p:grpSp>
          <p:nvGrpSpPr>
            <p:cNvPr id="34" name="Group 33"/>
            <p:cNvGrpSpPr/>
            <p:nvPr/>
          </p:nvGrpSpPr>
          <p:grpSpPr>
            <a:xfrm>
              <a:off x="2498151" y="2572512"/>
              <a:ext cx="2128422" cy="1438656"/>
              <a:chOff x="284337" y="2657856"/>
              <a:chExt cx="2128422" cy="1438656"/>
            </a:xfrm>
          </p:grpSpPr>
          <p:pic>
            <p:nvPicPr>
              <p:cNvPr id="32" name="Picture 4" descr="http://getactionsapp.com/img/mask-ipad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337" y="2657856"/>
                <a:ext cx="2128422" cy="14386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6" descr="http://media.idownloadblog.com/wp-content/uploads/2014/03/NoSTUArrow-Featured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385" y="2826615"/>
                <a:ext cx="1623517" cy="12095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42833" y="2906429"/>
              <a:ext cx="1235248" cy="8791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37" name="Group 36"/>
          <p:cNvGrpSpPr/>
          <p:nvPr/>
        </p:nvGrpSpPr>
        <p:grpSpPr>
          <a:xfrm>
            <a:off x="568441" y="2850900"/>
            <a:ext cx="2128422" cy="1438656"/>
            <a:chOff x="284337" y="2657856"/>
            <a:chExt cx="2128422" cy="1438656"/>
          </a:xfrm>
        </p:grpSpPr>
        <p:pic>
          <p:nvPicPr>
            <p:cNvPr id="38" name="Picture 4" descr="http://getactionsapp.com/img/mask-ipad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37" y="2657856"/>
              <a:ext cx="2128422" cy="143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 descr="http://media.idownloadblog.com/wp-content/uploads/2014/03/NoSTUArrow-Featur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85" y="2826615"/>
              <a:ext cx="1623517" cy="1209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884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8875" y="5773868"/>
            <a:ext cx="7884601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6000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slide to unlock iPad</a:t>
            </a:r>
            <a:endParaRPr lang="en-AU" sz="6000" dirty="0">
              <a:latin typeface="Comic Sans MS" panose="030F0702030302020204" pitchFamily="66" charset="0"/>
              <a:cs typeface="Aharoni" panose="02010803020104030203" pitchFamily="2" charset="-79"/>
            </a:endParaRPr>
          </a:p>
        </p:txBody>
      </p:sp>
      <p:pic>
        <p:nvPicPr>
          <p:cNvPr id="2052" name="Picture 4" descr="http://getactionsapp.com/img/mask-ip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038" y="-286598"/>
            <a:ext cx="8664850" cy="585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edia.idownloadblog.com/wp-content/uploads/2014/03/NoSTUArrow-Featu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56" y="506709"/>
            <a:ext cx="6315013" cy="470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nut 1"/>
          <p:cNvSpPr/>
          <p:nvPr/>
        </p:nvSpPr>
        <p:spPr>
          <a:xfrm>
            <a:off x="5074536" y="2597362"/>
            <a:ext cx="5277852" cy="2101516"/>
          </a:xfrm>
          <a:prstGeom prst="donut">
            <a:avLst>
              <a:gd name="adj" fmla="val 8967"/>
            </a:avLst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2056" name="Picture 8" descr="http://pngimg.com/upload/finger_PNG62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8065">
            <a:off x="1515191" y="2589228"/>
            <a:ext cx="1480526" cy="31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0.97513 0.0041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5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1198" y="5667283"/>
            <a:ext cx="6912508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6000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open camera app</a:t>
            </a:r>
            <a:endParaRPr lang="en-AU" sz="6000" dirty="0">
              <a:latin typeface="Comic Sans MS" panose="030F0702030302020204" pitchFamily="66" charset="0"/>
              <a:cs typeface="Aharoni" panose="02010803020104030203" pitchFamily="2" charset="-79"/>
            </a:endParaRPr>
          </a:p>
        </p:txBody>
      </p:sp>
      <p:pic>
        <p:nvPicPr>
          <p:cNvPr id="2052" name="Picture 4" descr="http://getactionsapp.com/img/mask-ip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736" y="-319566"/>
            <a:ext cx="8664850" cy="585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cdn.arstechnica.net/wp-content/uploads/2014/09/Photo-Sep-16-1-38-07-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51" y="498841"/>
            <a:ext cx="6369219" cy="477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nut 1"/>
          <p:cNvSpPr/>
          <p:nvPr/>
        </p:nvSpPr>
        <p:spPr>
          <a:xfrm>
            <a:off x="8901896" y="569456"/>
            <a:ext cx="1150374" cy="1155638"/>
          </a:xfrm>
          <a:prstGeom prst="donut">
            <a:avLst>
              <a:gd name="adj" fmla="val 8967"/>
            </a:avLst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2056" name="Picture 8" descr="http://pngimg.com/upload/finger_PNG62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47513">
            <a:off x="1649860" y="2826967"/>
            <a:ext cx="1480526" cy="31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7-Point Star 2"/>
          <p:cNvSpPr/>
          <p:nvPr/>
        </p:nvSpPr>
        <p:spPr>
          <a:xfrm>
            <a:off x="9803706" y="639444"/>
            <a:ext cx="1657515" cy="1431161"/>
          </a:xfrm>
          <a:prstGeom prst="star7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 smtClean="0">
                <a:solidFill>
                  <a:schemeClr val="tx1"/>
                </a:solidFill>
              </a:rPr>
              <a:t>TAP</a:t>
            </a:r>
            <a:endParaRPr lang="en-A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1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0.48646 -0.341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23" y="-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0369" y="5638604"/>
            <a:ext cx="9592215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6000" dirty="0" smtClean="0">
                <a:latin typeface="Comic Sans MS" panose="030F0702030302020204" pitchFamily="66" charset="0"/>
                <a:cs typeface="Aharoni" panose="02010803020104030203" pitchFamily="2" charset="-79"/>
              </a:rPr>
              <a:t>choose photo setting</a:t>
            </a:r>
            <a:endParaRPr lang="en-AU" sz="6000" dirty="0">
              <a:latin typeface="Comic Sans MS" panose="030F0702030302020204" pitchFamily="66" charset="0"/>
              <a:cs typeface="Aharoni" panose="02010803020104030203" pitchFamily="2" charset="-79"/>
            </a:endParaRPr>
          </a:p>
        </p:txBody>
      </p:sp>
      <p:pic>
        <p:nvPicPr>
          <p:cNvPr id="2052" name="Picture 4" descr="http://getactionsapp.com/img/mask-ip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734" y="-226162"/>
            <a:ext cx="8664850" cy="585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padhelp.com/wp-content/uploads/2014/01/Open-the-camera-app-and-slide-from-photo-to-video-to-create-an-iPad-vide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53" y="535288"/>
            <a:ext cx="6263212" cy="47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onut 1"/>
          <p:cNvSpPr/>
          <p:nvPr/>
        </p:nvSpPr>
        <p:spPr>
          <a:xfrm>
            <a:off x="8441430" y="3589253"/>
            <a:ext cx="1150374" cy="666971"/>
          </a:xfrm>
          <a:prstGeom prst="donut">
            <a:avLst>
              <a:gd name="adj" fmla="val 8967"/>
            </a:avLst>
          </a:prstGeom>
          <a:solidFill>
            <a:srgbClr val="00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2056" name="Picture 8" descr="http://pngimg.com/upload/finger_PNG62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61563" y="2807654"/>
            <a:ext cx="1480526" cy="31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38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197</Words>
  <Application>Microsoft Office PowerPoint</Application>
  <PresentationFormat>Widescreen</PresentationFormat>
  <Paragraphs>95</Paragraphs>
  <Slides>24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Aharoni</vt:lpstr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Circle      what you took a photo of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Francesca Robinson</dc:creator>
  <cp:lastModifiedBy>Rachael Bowen</cp:lastModifiedBy>
  <cp:revision>30</cp:revision>
  <cp:lastPrinted>2018-02-20T00:02:19Z</cp:lastPrinted>
  <dcterms:created xsi:type="dcterms:W3CDTF">2018-02-12T05:48:49Z</dcterms:created>
  <dcterms:modified xsi:type="dcterms:W3CDTF">2018-06-21T02:37:04Z</dcterms:modified>
</cp:coreProperties>
</file>