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1" r:id="rId3"/>
    <p:sldId id="258" r:id="rId4"/>
    <p:sldId id="276" r:id="rId5"/>
    <p:sldId id="262" r:id="rId6"/>
    <p:sldId id="277" r:id="rId7"/>
    <p:sldId id="278" r:id="rId8"/>
    <p:sldId id="279" r:id="rId9"/>
    <p:sldId id="280" r:id="rId10"/>
    <p:sldId id="281" r:id="rId11"/>
    <p:sldId id="282" r:id="rId12"/>
    <p:sldId id="283" r:id="rId13"/>
    <p:sldId id="265" r:id="rId14"/>
    <p:sldId id="264" r:id="rId15"/>
    <p:sldId id="272" r:id="rId16"/>
    <p:sldId id="273" r:id="rId17"/>
    <p:sldId id="274" r:id="rId18"/>
    <p:sldId id="275" r:id="rId19"/>
    <p:sldId id="263" r:id="rId20"/>
    <p:sldId id="266" r:id="rId21"/>
    <p:sldId id="267" r:id="rId22"/>
    <p:sldId id="268" r:id="rId23"/>
    <p:sldId id="261" r:id="rId24"/>
    <p:sldId id="269" r:id="rId25"/>
  </p:sldIdLst>
  <p:sldSz cx="12192000" cy="6858000"/>
  <p:notesSz cx="6807200" cy="993933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77" autoAdjust="0"/>
    <p:restoredTop sz="94660"/>
  </p:normalViewPr>
  <p:slideViewPr>
    <p:cSldViewPr snapToGrid="0">
      <p:cViewPr varScale="1">
        <p:scale>
          <a:sx n="93" d="100"/>
          <a:sy n="93" d="100"/>
        </p:scale>
        <p:origin x="57" y="75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830AF9-AB26-4E0B-83E5-20E536FA7AB1}" type="datetimeFigureOut">
              <a:rPr lang="en-AU" smtClean="0"/>
              <a:t>21/06/2018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BB27A6-78CE-4540-A728-CE114AC73780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4533886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830AF9-AB26-4E0B-83E5-20E536FA7AB1}" type="datetimeFigureOut">
              <a:rPr lang="en-AU" smtClean="0"/>
              <a:t>21/06/2018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BB27A6-78CE-4540-A728-CE114AC73780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9092536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830AF9-AB26-4E0B-83E5-20E536FA7AB1}" type="datetimeFigureOut">
              <a:rPr lang="en-AU" smtClean="0"/>
              <a:t>21/06/2018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BB27A6-78CE-4540-A728-CE114AC73780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5457334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830AF9-AB26-4E0B-83E5-20E536FA7AB1}" type="datetimeFigureOut">
              <a:rPr lang="en-AU" smtClean="0"/>
              <a:t>21/06/2018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BB27A6-78CE-4540-A728-CE114AC73780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2640813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830AF9-AB26-4E0B-83E5-20E536FA7AB1}" type="datetimeFigureOut">
              <a:rPr lang="en-AU" smtClean="0"/>
              <a:t>21/06/2018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BB27A6-78CE-4540-A728-CE114AC73780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1537412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830AF9-AB26-4E0B-83E5-20E536FA7AB1}" type="datetimeFigureOut">
              <a:rPr lang="en-AU" smtClean="0"/>
              <a:t>21/06/2018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BB27A6-78CE-4540-A728-CE114AC73780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5088701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830AF9-AB26-4E0B-83E5-20E536FA7AB1}" type="datetimeFigureOut">
              <a:rPr lang="en-AU" smtClean="0"/>
              <a:t>21/06/2018</a:t>
            </a:fld>
            <a:endParaRPr lang="en-A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BB27A6-78CE-4540-A728-CE114AC73780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8357739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830AF9-AB26-4E0B-83E5-20E536FA7AB1}" type="datetimeFigureOut">
              <a:rPr lang="en-AU" smtClean="0"/>
              <a:t>21/06/2018</a:t>
            </a:fld>
            <a:endParaRPr lang="en-A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BB27A6-78CE-4540-A728-CE114AC73780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9568554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830AF9-AB26-4E0B-83E5-20E536FA7AB1}" type="datetimeFigureOut">
              <a:rPr lang="en-AU" smtClean="0"/>
              <a:t>21/06/2018</a:t>
            </a:fld>
            <a:endParaRPr lang="en-A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BB27A6-78CE-4540-A728-CE114AC73780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1360957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830AF9-AB26-4E0B-83E5-20E536FA7AB1}" type="datetimeFigureOut">
              <a:rPr lang="en-AU" smtClean="0"/>
              <a:t>21/06/2018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BB27A6-78CE-4540-A728-CE114AC73780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58766319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830AF9-AB26-4E0B-83E5-20E536FA7AB1}" type="datetimeFigureOut">
              <a:rPr lang="en-AU" smtClean="0"/>
              <a:t>21/06/2018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BB27A6-78CE-4540-A728-CE114AC73780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3041229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830AF9-AB26-4E0B-83E5-20E536FA7AB1}" type="datetimeFigureOut">
              <a:rPr lang="en-AU" smtClean="0"/>
              <a:t>21/06/2018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5BB27A6-78CE-4540-A728-CE114AC73780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1993223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1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openxmlformats.org/officeDocument/2006/relationships/image" Target="../media/image21.png"/><Relationship Id="rId4" Type="http://schemas.openxmlformats.org/officeDocument/2006/relationships/image" Target="../media/image18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openxmlformats.org/officeDocument/2006/relationships/image" Target="../media/image21.png"/><Relationship Id="rId4" Type="http://schemas.openxmlformats.org/officeDocument/2006/relationships/image" Target="../media/image18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hyperlink" Target="https://youtu.be/fXSovfzyx28" TargetMode="Externa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7" Type="http://schemas.openxmlformats.org/officeDocument/2006/relationships/image" Target="../media/image3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png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jpe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jpe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hyperlink" Target="https://youtu.be/Z7ksR-HZSqI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639290" y="675409"/>
            <a:ext cx="6016337" cy="5299364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5" name="TextBox 4"/>
          <p:cNvSpPr txBox="1"/>
          <p:nvPr/>
        </p:nvSpPr>
        <p:spPr>
          <a:xfrm>
            <a:off x="2639290" y="5051443"/>
            <a:ext cx="6026727" cy="923330"/>
          </a:xfrm>
          <a:prstGeom prst="rect">
            <a:avLst/>
          </a:prstGeom>
          <a:solidFill>
            <a:srgbClr val="FFFF00"/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AU" sz="5400" dirty="0" smtClean="0">
                <a:latin typeface="Comic Sans MS" panose="030F0702030302020204" pitchFamily="66" charset="0"/>
              </a:rPr>
              <a:t>Photography </a:t>
            </a:r>
            <a:endParaRPr lang="en-AU" sz="5400" dirty="0">
              <a:latin typeface="Comic Sans MS" panose="030F0702030302020204" pitchFamily="66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78520" y="1353326"/>
            <a:ext cx="5404984" cy="3124081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30658" y="54388"/>
            <a:ext cx="798512" cy="157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Footer Placeholder 1"/>
          <p:cNvSpPr>
            <a:spLocks noGrp="1"/>
          </p:cNvSpPr>
          <p:nvPr/>
        </p:nvSpPr>
        <p:spPr>
          <a:xfrm>
            <a:off x="562830" y="6327362"/>
            <a:ext cx="9275763" cy="476250"/>
          </a:xfrm>
          <a:prstGeom prst="rect">
            <a:avLst/>
          </a:prstGeom>
          <a:noFill/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AU" altLang="en-US" dirty="0" smtClean="0"/>
              <a:t>This document is released under Creative Commons License Attribution 4.0 International. Please feel free to share and adapt this document with appropriate credit to Giant Steps School.</a:t>
            </a:r>
            <a:endParaRPr lang="en-US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29636208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391602" y="5662934"/>
            <a:ext cx="9746452" cy="1015663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AU" sz="6000" dirty="0" smtClean="0">
                <a:latin typeface="Comic Sans MS" panose="030F0702030302020204" pitchFamily="66" charset="0"/>
                <a:cs typeface="Aharoni" panose="02010803020104030203" pitchFamily="2" charset="-79"/>
              </a:rPr>
              <a:t>find object</a:t>
            </a:r>
            <a:r>
              <a:rPr lang="en-AU" sz="6000" dirty="0">
                <a:latin typeface="Comic Sans MS" panose="030F0702030302020204" pitchFamily="66" charset="0"/>
                <a:cs typeface="Aharoni" panose="02010803020104030203" pitchFamily="2" charset="-79"/>
              </a:rPr>
              <a:t> </a:t>
            </a:r>
            <a:r>
              <a:rPr lang="en-AU" sz="6000" dirty="0" smtClean="0">
                <a:latin typeface="Comic Sans MS" panose="030F0702030302020204" pitchFamily="66" charset="0"/>
                <a:cs typeface="Aharoni" panose="02010803020104030203" pitchFamily="2" charset="-79"/>
              </a:rPr>
              <a:t>take pictur</a:t>
            </a:r>
            <a:r>
              <a:rPr lang="en-AU" sz="6000" dirty="0">
                <a:latin typeface="Comic Sans MS" panose="030F0702030302020204" pitchFamily="66" charset="0"/>
                <a:cs typeface="Aharoni" panose="02010803020104030203" pitchFamily="2" charset="-79"/>
              </a:rPr>
              <a:t>e</a:t>
            </a:r>
            <a:r>
              <a:rPr lang="en-AU" sz="6000" dirty="0" smtClean="0"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endParaRPr lang="en-AU" sz="6000" dirty="0"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pic>
        <p:nvPicPr>
          <p:cNvPr id="2052" name="Picture 4" descr="http://getactionsapp.com/img/mask-ipad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89023" y="-265468"/>
            <a:ext cx="8664850" cy="58567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http://ipadhelp.com/wp-content/uploads/2014/01/Open-the-camera-app-and-slide-from-photo-to-video-to-create-an-iPad-video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9557" y="551414"/>
            <a:ext cx="6263212" cy="47525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Donut 1"/>
          <p:cNvSpPr/>
          <p:nvPr/>
        </p:nvSpPr>
        <p:spPr>
          <a:xfrm>
            <a:off x="8403322" y="2562682"/>
            <a:ext cx="736742" cy="730001"/>
          </a:xfrm>
          <a:prstGeom prst="donut">
            <a:avLst>
              <a:gd name="adj" fmla="val 8967"/>
            </a:avLst>
          </a:prstGeom>
          <a:solidFill>
            <a:srgbClr val="00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>
              <a:solidFill>
                <a:schemeClr val="tx1"/>
              </a:solidFill>
            </a:endParaRPr>
          </a:p>
        </p:txBody>
      </p:sp>
      <p:pic>
        <p:nvPicPr>
          <p:cNvPr id="2056" name="Picture 8" descr="http://pngimg.com/upload/finger_PNG6297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5135191">
            <a:off x="9613610" y="414933"/>
            <a:ext cx="1480526" cy="3168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7-Point Star 6"/>
          <p:cNvSpPr/>
          <p:nvPr/>
        </p:nvSpPr>
        <p:spPr>
          <a:xfrm>
            <a:off x="8302659" y="3045634"/>
            <a:ext cx="1657515" cy="1431161"/>
          </a:xfrm>
          <a:prstGeom prst="star7">
            <a:avLst/>
          </a:prstGeom>
          <a:solidFill>
            <a:schemeClr val="bg1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sz="3600" b="1" dirty="0" smtClean="0">
                <a:solidFill>
                  <a:schemeClr val="tx1"/>
                </a:solidFill>
              </a:rPr>
              <a:t>TAP</a:t>
            </a:r>
            <a:endParaRPr lang="en-AU" sz="3600" b="1" dirty="0">
              <a:solidFill>
                <a:schemeClr val="tx1"/>
              </a:solidFill>
            </a:endParaRPr>
          </a:p>
        </p:txBody>
      </p:sp>
      <p:sp>
        <p:nvSpPr>
          <p:cNvPr id="9" name="Donut 8"/>
          <p:cNvSpPr/>
          <p:nvPr/>
        </p:nvSpPr>
        <p:spPr>
          <a:xfrm>
            <a:off x="3240718" y="316291"/>
            <a:ext cx="5245560" cy="5010534"/>
          </a:xfrm>
          <a:prstGeom prst="donut">
            <a:avLst>
              <a:gd name="adj" fmla="val 1817"/>
            </a:avLst>
          </a:prstGeom>
          <a:solidFill>
            <a:srgbClr val="00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>
              <a:solidFill>
                <a:schemeClr val="tx1"/>
              </a:solidFill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5"/>
          <a:srcRect l="5905" t="-1" r="5091" b="8737"/>
          <a:stretch/>
        </p:blipFill>
        <p:spPr>
          <a:xfrm>
            <a:off x="3918328" y="1998618"/>
            <a:ext cx="3803944" cy="20778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98241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7" grpId="0" animBg="1"/>
      <p:bldP spid="9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67882" y="639444"/>
            <a:ext cx="3585056" cy="1015663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AU" sz="6000" dirty="0" smtClean="0">
                <a:latin typeface="Comic Sans MS" panose="030F0702030302020204" pitchFamily="66" charset="0"/>
                <a:cs typeface="Aharoni" panose="02010803020104030203" pitchFamily="2" charset="-79"/>
              </a:rPr>
              <a:t>zoom in</a:t>
            </a:r>
            <a:endParaRPr lang="en-AU" sz="6000" dirty="0">
              <a:latin typeface="Comic Sans MS" panose="030F0702030302020204" pitchFamily="66" charset="0"/>
              <a:cs typeface="Aharoni" panose="02010803020104030203" pitchFamily="2" charset="-79"/>
            </a:endParaRPr>
          </a:p>
        </p:txBody>
      </p:sp>
      <p:pic>
        <p:nvPicPr>
          <p:cNvPr id="2052" name="Picture 4" descr="http://getactionsapp.com/img/mask-ipad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63994" y="319412"/>
            <a:ext cx="8664850" cy="58567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http://ipadhelp.com/wp-content/uploads/2014/01/Open-the-camera-app-and-slide-from-photo-to-video-to-create-an-iPad-video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62104" y="1117320"/>
            <a:ext cx="6263212" cy="47525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Donut 1"/>
          <p:cNvSpPr/>
          <p:nvPr/>
        </p:nvSpPr>
        <p:spPr>
          <a:xfrm>
            <a:off x="10132819" y="3128588"/>
            <a:ext cx="736742" cy="730001"/>
          </a:xfrm>
          <a:prstGeom prst="donut">
            <a:avLst>
              <a:gd name="adj" fmla="val 8967"/>
            </a:avLst>
          </a:prstGeom>
          <a:solidFill>
            <a:srgbClr val="00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>
              <a:solidFill>
                <a:schemeClr val="tx1"/>
              </a:solidFill>
            </a:endParaRPr>
          </a:p>
        </p:txBody>
      </p:sp>
      <p:pic>
        <p:nvPicPr>
          <p:cNvPr id="2056" name="Picture 8" descr="http://pngimg.com/upload/finger_PNG6297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1414299">
            <a:off x="9613610" y="414933"/>
            <a:ext cx="1480526" cy="3168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Donut 8"/>
          <p:cNvSpPr/>
          <p:nvPr/>
        </p:nvSpPr>
        <p:spPr>
          <a:xfrm>
            <a:off x="4517859" y="870155"/>
            <a:ext cx="5245560" cy="5010534"/>
          </a:xfrm>
          <a:prstGeom prst="donut">
            <a:avLst>
              <a:gd name="adj" fmla="val 1817"/>
            </a:avLst>
          </a:prstGeom>
          <a:solidFill>
            <a:srgbClr val="00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>
              <a:solidFill>
                <a:schemeClr val="tx1"/>
              </a:solidFill>
            </a:endParaRPr>
          </a:p>
        </p:txBody>
      </p:sp>
      <p:sp>
        <p:nvSpPr>
          <p:cNvPr id="7" name="7-Point Star 6"/>
          <p:cNvSpPr/>
          <p:nvPr/>
        </p:nvSpPr>
        <p:spPr>
          <a:xfrm>
            <a:off x="512369" y="5268536"/>
            <a:ext cx="1657515" cy="1431161"/>
          </a:xfrm>
          <a:prstGeom prst="star7">
            <a:avLst/>
          </a:prstGeom>
          <a:solidFill>
            <a:schemeClr val="bg1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sz="2400" b="1" dirty="0" smtClean="0">
                <a:solidFill>
                  <a:schemeClr val="tx1"/>
                </a:solidFill>
              </a:rPr>
              <a:t>pinch</a:t>
            </a:r>
          </a:p>
          <a:p>
            <a:pPr algn="ctr"/>
            <a:r>
              <a:rPr lang="en-AU" sz="2400" b="1" dirty="0" smtClean="0">
                <a:solidFill>
                  <a:schemeClr val="tx1"/>
                </a:solidFill>
              </a:rPr>
              <a:t>out</a:t>
            </a:r>
            <a:endParaRPr lang="en-AU" sz="2400" b="1" dirty="0">
              <a:solidFill>
                <a:schemeClr val="tx1"/>
              </a:solidFill>
            </a:endParaRPr>
          </a:p>
        </p:txBody>
      </p:sp>
      <p:sp>
        <p:nvSpPr>
          <p:cNvPr id="11" name="7-Point Star 10"/>
          <p:cNvSpPr/>
          <p:nvPr/>
        </p:nvSpPr>
        <p:spPr>
          <a:xfrm>
            <a:off x="10088526" y="3936775"/>
            <a:ext cx="1657515" cy="1431161"/>
          </a:xfrm>
          <a:prstGeom prst="star7">
            <a:avLst/>
          </a:prstGeom>
          <a:solidFill>
            <a:schemeClr val="bg1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sz="2400" b="1" dirty="0" smtClean="0">
                <a:solidFill>
                  <a:schemeClr val="tx1"/>
                </a:solidFill>
              </a:rPr>
              <a:t>TAP</a:t>
            </a:r>
            <a:endParaRPr lang="en-AU" sz="2400" b="1" dirty="0">
              <a:solidFill>
                <a:schemeClr val="tx1"/>
              </a:solidFill>
            </a:endParaRPr>
          </a:p>
        </p:txBody>
      </p:sp>
      <p:pic>
        <p:nvPicPr>
          <p:cNvPr id="7172" name="Picture 4" descr="http://rapidconsultingusa.com/wp-content/uploads/2012/06/gesture3.png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456" t="4334" b="4881"/>
          <a:stretch/>
        </p:blipFill>
        <p:spPr bwMode="auto">
          <a:xfrm>
            <a:off x="394730" y="2413355"/>
            <a:ext cx="2256503" cy="27796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6"/>
          <a:srcRect l="5905" t="-1" r="5091" b="8737"/>
          <a:stretch/>
        </p:blipFill>
        <p:spPr>
          <a:xfrm>
            <a:off x="4947129" y="2063930"/>
            <a:ext cx="4436821" cy="24235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50462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9" grpId="0" animBg="1"/>
      <p:bldP spid="7" grpId="0" animBg="1"/>
      <p:bldP spid="11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40959" y="870155"/>
            <a:ext cx="3629301" cy="1015663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AU" sz="6000" dirty="0" smtClean="0">
                <a:latin typeface="Comic Sans MS" panose="030F0702030302020204" pitchFamily="66" charset="0"/>
                <a:cs typeface="Aharoni" panose="02010803020104030203" pitchFamily="2" charset="-79"/>
              </a:rPr>
              <a:t>zoom out</a:t>
            </a:r>
            <a:endParaRPr lang="en-AU" sz="6000" dirty="0">
              <a:latin typeface="Comic Sans MS" panose="030F0702030302020204" pitchFamily="66" charset="0"/>
              <a:cs typeface="Aharoni" panose="02010803020104030203" pitchFamily="2" charset="-79"/>
            </a:endParaRPr>
          </a:p>
        </p:txBody>
      </p:sp>
      <p:pic>
        <p:nvPicPr>
          <p:cNvPr id="2052" name="Picture 4" descr="http://getactionsapp.com/img/mask-ipad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63994" y="319412"/>
            <a:ext cx="8664850" cy="58567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http://ipadhelp.com/wp-content/uploads/2014/01/Open-the-camera-app-and-slide-from-photo-to-video-to-create-an-iPad-video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62104" y="1117320"/>
            <a:ext cx="6263212" cy="47525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Donut 1"/>
          <p:cNvSpPr/>
          <p:nvPr/>
        </p:nvSpPr>
        <p:spPr>
          <a:xfrm>
            <a:off x="10132819" y="3128588"/>
            <a:ext cx="736742" cy="730001"/>
          </a:xfrm>
          <a:prstGeom prst="donut">
            <a:avLst>
              <a:gd name="adj" fmla="val 8967"/>
            </a:avLst>
          </a:prstGeom>
          <a:solidFill>
            <a:srgbClr val="00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>
              <a:solidFill>
                <a:schemeClr val="tx1"/>
              </a:solidFill>
            </a:endParaRPr>
          </a:p>
        </p:txBody>
      </p:sp>
      <p:pic>
        <p:nvPicPr>
          <p:cNvPr id="2056" name="Picture 8" descr="http://pngimg.com/upload/finger_PNG6297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1414299">
            <a:off x="9613610" y="414933"/>
            <a:ext cx="1480526" cy="3168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Donut 8"/>
          <p:cNvSpPr/>
          <p:nvPr/>
        </p:nvSpPr>
        <p:spPr>
          <a:xfrm>
            <a:off x="4517859" y="870155"/>
            <a:ext cx="5245560" cy="5010534"/>
          </a:xfrm>
          <a:prstGeom prst="donut">
            <a:avLst>
              <a:gd name="adj" fmla="val 1817"/>
            </a:avLst>
          </a:prstGeom>
          <a:solidFill>
            <a:srgbClr val="00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>
              <a:solidFill>
                <a:schemeClr val="tx1"/>
              </a:solidFill>
            </a:endParaRPr>
          </a:p>
        </p:txBody>
      </p:sp>
      <p:sp>
        <p:nvSpPr>
          <p:cNvPr id="7" name="7-Point Star 6"/>
          <p:cNvSpPr/>
          <p:nvPr/>
        </p:nvSpPr>
        <p:spPr>
          <a:xfrm>
            <a:off x="879141" y="5154277"/>
            <a:ext cx="1657515" cy="1431161"/>
          </a:xfrm>
          <a:prstGeom prst="star7">
            <a:avLst/>
          </a:prstGeom>
          <a:solidFill>
            <a:schemeClr val="bg1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sz="2400" b="1" dirty="0" smtClean="0">
                <a:solidFill>
                  <a:schemeClr val="tx1"/>
                </a:solidFill>
              </a:rPr>
              <a:t>pinch</a:t>
            </a:r>
          </a:p>
          <a:p>
            <a:pPr algn="ctr"/>
            <a:r>
              <a:rPr lang="en-AU" sz="2400" b="1" dirty="0" smtClean="0">
                <a:solidFill>
                  <a:schemeClr val="tx1"/>
                </a:solidFill>
              </a:rPr>
              <a:t>in</a:t>
            </a:r>
            <a:endParaRPr lang="en-AU" sz="2400" b="1" dirty="0">
              <a:solidFill>
                <a:schemeClr val="tx1"/>
              </a:solidFill>
            </a:endParaRPr>
          </a:p>
        </p:txBody>
      </p:sp>
      <p:sp>
        <p:nvSpPr>
          <p:cNvPr id="11" name="7-Point Star 10"/>
          <p:cNvSpPr/>
          <p:nvPr/>
        </p:nvSpPr>
        <p:spPr>
          <a:xfrm>
            <a:off x="10088526" y="3936775"/>
            <a:ext cx="1657515" cy="1431161"/>
          </a:xfrm>
          <a:prstGeom prst="star7">
            <a:avLst/>
          </a:prstGeom>
          <a:solidFill>
            <a:schemeClr val="bg1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sz="2400" b="1" dirty="0" smtClean="0">
                <a:solidFill>
                  <a:schemeClr val="tx1"/>
                </a:solidFill>
              </a:rPr>
              <a:t>TAP</a:t>
            </a:r>
            <a:endParaRPr lang="en-AU" sz="2400" b="1" dirty="0">
              <a:solidFill>
                <a:schemeClr val="tx1"/>
              </a:solidFill>
            </a:endParaRPr>
          </a:p>
        </p:txBody>
      </p:sp>
      <p:pic>
        <p:nvPicPr>
          <p:cNvPr id="8194" name="Picture 2" descr="http://rapidconsultingusa.com/wp-content/uploads/2012/06/gesture3.png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038" r="47640" b="4087"/>
          <a:stretch/>
        </p:blipFill>
        <p:spPr bwMode="auto">
          <a:xfrm>
            <a:off x="575171" y="2566201"/>
            <a:ext cx="2359000" cy="24370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6"/>
          <a:srcRect l="5905" t="-1" r="5091" b="8737"/>
          <a:stretch/>
        </p:blipFill>
        <p:spPr>
          <a:xfrm>
            <a:off x="6185799" y="3004457"/>
            <a:ext cx="2581091" cy="14099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61753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9" grpId="0" animBg="1"/>
      <p:bldP spid="7" grpId="0" animBg="1"/>
      <p:bldP spid="11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28900" y="490537"/>
            <a:ext cx="6610350" cy="4238625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5" name="TextBox 4"/>
          <p:cNvSpPr txBox="1"/>
          <p:nvPr/>
        </p:nvSpPr>
        <p:spPr>
          <a:xfrm>
            <a:off x="2628900" y="4910257"/>
            <a:ext cx="6610350" cy="369332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AU" dirty="0" smtClean="0">
                <a:latin typeface="Comic Sans MS" panose="030F0702030302020204" pitchFamily="66" charset="0"/>
              </a:rPr>
              <a:t>Song</a:t>
            </a:r>
            <a:endParaRPr lang="en-AU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068050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43137" y="238125"/>
            <a:ext cx="7199352" cy="4819650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5" name="TextBox 4"/>
          <p:cNvSpPr txBox="1"/>
          <p:nvPr/>
        </p:nvSpPr>
        <p:spPr>
          <a:xfrm>
            <a:off x="2838450" y="5243632"/>
            <a:ext cx="5838825" cy="369332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AU" dirty="0" smtClean="0">
                <a:latin typeface="Comic Sans MS" panose="030F0702030302020204" pitchFamily="66" charset="0"/>
              </a:rPr>
              <a:t>finish</a:t>
            </a:r>
            <a:endParaRPr lang="en-AU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8077477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5552" y="1542957"/>
            <a:ext cx="6108192" cy="1325563"/>
          </a:xfrm>
        </p:spPr>
        <p:txBody>
          <a:bodyPr>
            <a:normAutofit/>
          </a:bodyPr>
          <a:lstStyle/>
          <a:p>
            <a:r>
              <a:rPr lang="en-AU" sz="3200" dirty="0" smtClean="0"/>
              <a:t>Circle      </a:t>
            </a:r>
            <a:r>
              <a:rPr lang="en-AU" sz="3200" b="1" dirty="0" smtClean="0"/>
              <a:t>what</a:t>
            </a:r>
            <a:r>
              <a:rPr lang="en-AU" sz="3200" dirty="0" smtClean="0"/>
              <a:t> you took a photo of ?</a:t>
            </a:r>
            <a:endParaRPr lang="en-AU" sz="3200" dirty="0"/>
          </a:p>
        </p:txBody>
      </p:sp>
      <p:sp>
        <p:nvSpPr>
          <p:cNvPr id="5" name="Oval 4"/>
          <p:cNvSpPr/>
          <p:nvPr/>
        </p:nvSpPr>
        <p:spPr>
          <a:xfrm>
            <a:off x="1310640" y="2016762"/>
            <a:ext cx="377952" cy="377952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6" name="TextBox 5"/>
          <p:cNvSpPr txBox="1"/>
          <p:nvPr/>
        </p:nvSpPr>
        <p:spPr>
          <a:xfrm>
            <a:off x="4059936" y="202363"/>
            <a:ext cx="1651414" cy="646331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AU" sz="3600" dirty="0" smtClean="0">
                <a:latin typeface="Comic Sans MS" panose="030F0702030302020204" pitchFamily="66" charset="0"/>
              </a:rPr>
              <a:t>Review</a:t>
            </a:r>
            <a:endParaRPr lang="en-AU" sz="3600" dirty="0">
              <a:latin typeface="Comic Sans MS" panose="030F0702030302020204" pitchFamily="66" charset="0"/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225552" y="3136815"/>
            <a:ext cx="6108192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AU" sz="3200" dirty="0" smtClean="0"/>
              <a:t>Circle      the </a:t>
            </a:r>
            <a:r>
              <a:rPr lang="en-AU" sz="3200" b="1" dirty="0" smtClean="0"/>
              <a:t>camera </a:t>
            </a:r>
            <a:r>
              <a:rPr lang="en-AU" sz="3200" dirty="0" smtClean="0"/>
              <a:t>you used?</a:t>
            </a:r>
            <a:endParaRPr lang="en-AU" sz="3200" dirty="0"/>
          </a:p>
        </p:txBody>
      </p:sp>
      <p:sp>
        <p:nvSpPr>
          <p:cNvPr id="8" name="Oval 7"/>
          <p:cNvSpPr/>
          <p:nvPr/>
        </p:nvSpPr>
        <p:spPr>
          <a:xfrm>
            <a:off x="1310640" y="3610620"/>
            <a:ext cx="377952" cy="377952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56578" y="2953511"/>
            <a:ext cx="1324507" cy="2070121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43581" y="3053888"/>
            <a:ext cx="1741993" cy="1869365"/>
          </a:xfrm>
          <a:prstGeom prst="rect">
            <a:avLst/>
          </a:prstGeom>
        </p:spPr>
      </p:pic>
      <p:sp>
        <p:nvSpPr>
          <p:cNvPr id="13" name="Title 1"/>
          <p:cNvSpPr txBox="1">
            <a:spLocks/>
          </p:cNvSpPr>
          <p:nvPr/>
        </p:nvSpPr>
        <p:spPr>
          <a:xfrm>
            <a:off x="225552" y="5252127"/>
            <a:ext cx="6108192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AU" sz="3200" dirty="0" smtClean="0"/>
              <a:t>Circle      </a:t>
            </a:r>
            <a:r>
              <a:rPr lang="en-AU" sz="3200" b="1" dirty="0" smtClean="0"/>
              <a:t>where</a:t>
            </a:r>
            <a:r>
              <a:rPr lang="en-AU" sz="3200" dirty="0" smtClean="0"/>
              <a:t> you put your photo?</a:t>
            </a:r>
            <a:endParaRPr lang="en-AU" sz="3200" dirty="0"/>
          </a:p>
        </p:txBody>
      </p:sp>
      <p:sp>
        <p:nvSpPr>
          <p:cNvPr id="14" name="Oval 13"/>
          <p:cNvSpPr/>
          <p:nvPr/>
        </p:nvSpPr>
        <p:spPr>
          <a:xfrm>
            <a:off x="1310640" y="5725932"/>
            <a:ext cx="377952" cy="377952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pic>
        <p:nvPicPr>
          <p:cNvPr id="15" name="Picture 3" descr="e41483c2-ec7c-4108-8921-6ce622c342fa@ausprd01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9218604" y="5269755"/>
            <a:ext cx="1562251" cy="1171689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Image result for rubbish bin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58430" y="4985875"/>
            <a:ext cx="1650850" cy="1650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340914" y="1156294"/>
            <a:ext cx="1720935" cy="1720935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275878" y="1031852"/>
            <a:ext cx="3447702" cy="18366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82134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Group 14"/>
          <p:cNvGrpSpPr/>
          <p:nvPr/>
        </p:nvGrpSpPr>
        <p:grpSpPr>
          <a:xfrm>
            <a:off x="5717241" y="2147584"/>
            <a:ext cx="2171700" cy="3086288"/>
            <a:chOff x="3306709" y="2221876"/>
            <a:chExt cx="2171700" cy="3086288"/>
          </a:xfrm>
        </p:grpSpPr>
        <p:sp>
          <p:nvSpPr>
            <p:cNvPr id="5" name="TextBox 4"/>
            <p:cNvSpPr txBox="1"/>
            <p:nvPr/>
          </p:nvSpPr>
          <p:spPr>
            <a:xfrm>
              <a:off x="3306709" y="4938832"/>
              <a:ext cx="2171700" cy="369332"/>
            </a:xfrm>
            <a:prstGeom prst="rect">
              <a:avLst/>
            </a:prstGeom>
            <a:solidFill>
              <a:srgbClr val="FFFF00"/>
            </a:solidFill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AU" dirty="0" smtClean="0">
                  <a:latin typeface="Comic Sans MS" panose="030F0702030302020204" pitchFamily="66" charset="0"/>
                </a:rPr>
                <a:t>TAK</a:t>
              </a:r>
              <a:r>
                <a:rPr lang="en-AU" dirty="0">
                  <a:latin typeface="Comic Sans MS" panose="030F0702030302020204" pitchFamily="66" charset="0"/>
                </a:rPr>
                <a:t>E</a:t>
              </a:r>
              <a:r>
                <a:rPr lang="en-AU" dirty="0" smtClean="0">
                  <a:latin typeface="Comic Sans MS" panose="030F0702030302020204" pitchFamily="66" charset="0"/>
                </a:rPr>
                <a:t>  P_ _ _ _ _</a:t>
              </a:r>
              <a:endParaRPr lang="en-AU" dirty="0">
                <a:latin typeface="Comic Sans MS" panose="030F0702030302020204" pitchFamily="66" charset="0"/>
              </a:endParaRPr>
            </a:p>
          </p:txBody>
        </p:sp>
        <p:sp>
          <p:nvSpPr>
            <p:cNvPr id="10" name="Rectangle 9"/>
            <p:cNvSpPr/>
            <p:nvPr/>
          </p:nvSpPr>
          <p:spPr>
            <a:xfrm>
              <a:off x="3306709" y="2221876"/>
              <a:ext cx="2171700" cy="26289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</p:grpSp>
      <p:sp>
        <p:nvSpPr>
          <p:cNvPr id="13" name="TextBox 12"/>
          <p:cNvSpPr txBox="1"/>
          <p:nvPr/>
        </p:nvSpPr>
        <p:spPr>
          <a:xfrm>
            <a:off x="1093159" y="1678999"/>
            <a:ext cx="578523" cy="474023"/>
          </a:xfrm>
          <a:prstGeom prst="rect">
            <a:avLst/>
          </a:prstGeom>
          <a:solidFill>
            <a:srgbClr val="FFFF00"/>
          </a:solidFill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AU" sz="2400" dirty="0" smtClean="0">
                <a:latin typeface="Comic Sans MS" panose="030F0702030302020204" pitchFamily="66" charset="0"/>
              </a:rPr>
              <a:t>1</a:t>
            </a:r>
            <a:endParaRPr lang="en-AU" sz="2400" dirty="0">
              <a:latin typeface="Comic Sans MS" panose="030F0702030302020204" pitchFamily="66" charset="0"/>
            </a:endParaRPr>
          </a:p>
        </p:txBody>
      </p:sp>
      <p:grpSp>
        <p:nvGrpSpPr>
          <p:cNvPr id="16" name="Group 15"/>
          <p:cNvGrpSpPr/>
          <p:nvPr/>
        </p:nvGrpSpPr>
        <p:grpSpPr>
          <a:xfrm>
            <a:off x="8451572" y="2166786"/>
            <a:ext cx="2262224" cy="3067086"/>
            <a:chOff x="5717103" y="2241078"/>
            <a:chExt cx="2262224" cy="3067086"/>
          </a:xfrm>
        </p:grpSpPr>
        <p:sp>
          <p:nvSpPr>
            <p:cNvPr id="11" name="Rectangle 10"/>
            <p:cNvSpPr/>
            <p:nvPr/>
          </p:nvSpPr>
          <p:spPr>
            <a:xfrm>
              <a:off x="5738097" y="2241078"/>
              <a:ext cx="2220236" cy="2609698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5717103" y="4908054"/>
              <a:ext cx="2262224" cy="400110"/>
            </a:xfrm>
            <a:prstGeom prst="rect">
              <a:avLst/>
            </a:prstGeom>
            <a:solidFill>
              <a:srgbClr val="FFFF00"/>
            </a:solidFill>
            <a:ln w="12700"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AU" sz="2000" dirty="0" smtClean="0">
                  <a:latin typeface="Comic Sans MS" panose="030F0702030302020204" pitchFamily="66" charset="0"/>
                </a:rPr>
                <a:t>W_ _ _ _ _ _ _ _</a:t>
              </a:r>
              <a:endParaRPr lang="en-AU" sz="2000" dirty="0">
                <a:latin typeface="Comic Sans MS" panose="030F0702030302020204" pitchFamily="66" charset="0"/>
              </a:endParaRPr>
            </a:p>
          </p:txBody>
        </p:sp>
      </p:grpSp>
      <p:grpSp>
        <p:nvGrpSpPr>
          <p:cNvPr id="24" name="Group 23"/>
          <p:cNvGrpSpPr/>
          <p:nvPr/>
        </p:nvGrpSpPr>
        <p:grpSpPr>
          <a:xfrm>
            <a:off x="506349" y="2227746"/>
            <a:ext cx="2171700" cy="3086288"/>
            <a:chOff x="687314" y="2221876"/>
            <a:chExt cx="2171700" cy="3086288"/>
          </a:xfrm>
        </p:grpSpPr>
        <p:sp>
          <p:nvSpPr>
            <p:cNvPr id="4" name="TextBox 3"/>
            <p:cNvSpPr txBox="1"/>
            <p:nvPr/>
          </p:nvSpPr>
          <p:spPr>
            <a:xfrm>
              <a:off x="687314" y="4938832"/>
              <a:ext cx="2116025" cy="369332"/>
            </a:xfrm>
            <a:prstGeom prst="rect">
              <a:avLst/>
            </a:prstGeom>
            <a:solidFill>
              <a:srgbClr val="FFFF00"/>
            </a:solidFill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AU" dirty="0" smtClean="0">
                  <a:latin typeface="Comic Sans MS" panose="030F0702030302020204" pitchFamily="66" charset="0"/>
                </a:rPr>
                <a:t>U _ _ _ _ _</a:t>
              </a:r>
              <a:endParaRPr lang="en-AU" dirty="0">
                <a:latin typeface="Comic Sans MS" panose="030F0702030302020204" pitchFamily="66" charset="0"/>
              </a:endParaRPr>
            </a:p>
          </p:txBody>
        </p:sp>
        <p:sp>
          <p:nvSpPr>
            <p:cNvPr id="25" name="Rectangle 24"/>
            <p:cNvSpPr/>
            <p:nvPr/>
          </p:nvSpPr>
          <p:spPr>
            <a:xfrm>
              <a:off x="687314" y="2221876"/>
              <a:ext cx="2171700" cy="26289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</p:grpSp>
      <p:sp>
        <p:nvSpPr>
          <p:cNvPr id="27" name="TextBox 26"/>
          <p:cNvSpPr txBox="1"/>
          <p:nvPr/>
        </p:nvSpPr>
        <p:spPr>
          <a:xfrm>
            <a:off x="3322355" y="1625089"/>
            <a:ext cx="578523" cy="474023"/>
          </a:xfrm>
          <a:prstGeom prst="rect">
            <a:avLst/>
          </a:prstGeom>
          <a:solidFill>
            <a:srgbClr val="FFFF00"/>
          </a:solidFill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AU" sz="2400" dirty="0" smtClean="0">
                <a:latin typeface="Comic Sans MS" panose="030F0702030302020204" pitchFamily="66" charset="0"/>
              </a:rPr>
              <a:t>2</a:t>
            </a:r>
            <a:endParaRPr lang="en-AU" sz="2400" dirty="0">
              <a:latin typeface="Comic Sans MS" panose="030F0702030302020204" pitchFamily="66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6387002" y="1585015"/>
            <a:ext cx="578523" cy="474023"/>
          </a:xfrm>
          <a:prstGeom prst="rect">
            <a:avLst/>
          </a:prstGeom>
          <a:solidFill>
            <a:srgbClr val="FFFF00"/>
          </a:solidFill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AU" sz="2400" dirty="0" smtClean="0">
                <a:latin typeface="Comic Sans MS" panose="030F0702030302020204" pitchFamily="66" charset="0"/>
              </a:rPr>
              <a:t>3</a:t>
            </a:r>
            <a:endParaRPr lang="en-AU" sz="2400" dirty="0">
              <a:latin typeface="Comic Sans MS" panose="030F0702030302020204" pitchFamily="66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9293422" y="1585014"/>
            <a:ext cx="578523" cy="474023"/>
          </a:xfrm>
          <a:prstGeom prst="rect">
            <a:avLst/>
          </a:prstGeom>
          <a:solidFill>
            <a:srgbClr val="FFFF00"/>
          </a:solidFill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AU" sz="2400" dirty="0">
                <a:latin typeface="Comic Sans MS" panose="030F0702030302020204" pitchFamily="66" charset="0"/>
              </a:rPr>
              <a:t>4</a:t>
            </a:r>
          </a:p>
        </p:txBody>
      </p:sp>
      <p:grpSp>
        <p:nvGrpSpPr>
          <p:cNvPr id="8" name="Group 7"/>
          <p:cNvGrpSpPr/>
          <p:nvPr/>
        </p:nvGrpSpPr>
        <p:grpSpPr>
          <a:xfrm>
            <a:off x="3111795" y="2227746"/>
            <a:ext cx="2199696" cy="3111203"/>
            <a:chOff x="4900664" y="2227746"/>
            <a:chExt cx="2199696" cy="3111203"/>
          </a:xfrm>
        </p:grpSpPr>
        <p:sp>
          <p:nvSpPr>
            <p:cNvPr id="26" name="Rectangle 25"/>
            <p:cNvSpPr/>
            <p:nvPr/>
          </p:nvSpPr>
          <p:spPr>
            <a:xfrm>
              <a:off x="4900664" y="2227746"/>
              <a:ext cx="2171700" cy="26289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sp>
          <p:nvSpPr>
            <p:cNvPr id="30" name="TextBox 29"/>
            <p:cNvSpPr txBox="1"/>
            <p:nvPr/>
          </p:nvSpPr>
          <p:spPr>
            <a:xfrm>
              <a:off x="4928660" y="4969617"/>
              <a:ext cx="2171700" cy="369332"/>
            </a:xfrm>
            <a:prstGeom prst="rect">
              <a:avLst/>
            </a:prstGeom>
            <a:solidFill>
              <a:srgbClr val="FFFF00"/>
            </a:solidFill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AU" dirty="0" smtClean="0">
                  <a:latin typeface="Comic Sans MS" panose="030F0702030302020204" pitchFamily="66" charset="0"/>
                </a:rPr>
                <a:t>F_ _ _S</a:t>
              </a:r>
              <a:endParaRPr lang="en-AU" dirty="0">
                <a:latin typeface="Comic Sans MS" panose="030F0702030302020204" pitchFamily="66" charset="0"/>
              </a:endParaRPr>
            </a:p>
          </p:txBody>
        </p:sp>
      </p:grp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"/>
          <a:srcRect l="17672" t="9800" r="39079" b="17400"/>
          <a:stretch/>
        </p:blipFill>
        <p:spPr>
          <a:xfrm>
            <a:off x="3325740" y="2764604"/>
            <a:ext cx="1884304" cy="1732037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84816" y="2508467"/>
            <a:ext cx="1795736" cy="1926336"/>
          </a:xfrm>
          <a:prstGeom prst="rect">
            <a:avLst/>
          </a:prstGeom>
        </p:spPr>
      </p:pic>
      <p:grpSp>
        <p:nvGrpSpPr>
          <p:cNvPr id="34" name="Group 33"/>
          <p:cNvGrpSpPr/>
          <p:nvPr/>
        </p:nvGrpSpPr>
        <p:grpSpPr>
          <a:xfrm>
            <a:off x="5717241" y="2662528"/>
            <a:ext cx="2128422" cy="1438656"/>
            <a:chOff x="284337" y="2657856"/>
            <a:chExt cx="2128422" cy="1438656"/>
          </a:xfrm>
        </p:grpSpPr>
        <p:pic>
          <p:nvPicPr>
            <p:cNvPr id="32" name="Picture 4" descr="http://getactionsapp.com/img/mask-ipad.png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4337" y="2657856"/>
              <a:ext cx="2128422" cy="143865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3" name="Picture 6" descr="http://media.idownloadblog.com/wp-content/uploads/2014/03/NoSTUArrow-Featured.png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6385" y="2826615"/>
              <a:ext cx="1623517" cy="120950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37" name="Group 36"/>
          <p:cNvGrpSpPr/>
          <p:nvPr/>
        </p:nvGrpSpPr>
        <p:grpSpPr>
          <a:xfrm>
            <a:off x="568441" y="2850900"/>
            <a:ext cx="2128422" cy="1438656"/>
            <a:chOff x="284337" y="2657856"/>
            <a:chExt cx="2128422" cy="1438656"/>
          </a:xfrm>
        </p:grpSpPr>
        <p:pic>
          <p:nvPicPr>
            <p:cNvPr id="38" name="Picture 4" descr="http://getactionsapp.com/img/mask-ipad.png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4337" y="2657856"/>
              <a:ext cx="2128422" cy="143865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9" name="Picture 6" descr="http://media.idownloadblog.com/wp-content/uploads/2014/03/NoSTUArrow-Featured.png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6385" y="2826615"/>
              <a:ext cx="1623517" cy="120950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35" name="Picture 3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949835" y="2981489"/>
            <a:ext cx="1706512" cy="909097"/>
          </a:xfrm>
          <a:prstGeom prst="rect">
            <a:avLst/>
          </a:prstGeom>
        </p:spPr>
      </p:pic>
      <p:sp>
        <p:nvSpPr>
          <p:cNvPr id="31" name="TextBox 30"/>
          <p:cNvSpPr txBox="1"/>
          <p:nvPr/>
        </p:nvSpPr>
        <p:spPr>
          <a:xfrm>
            <a:off x="881149" y="540327"/>
            <a:ext cx="7107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dirty="0" smtClean="0"/>
              <a:t>Edgar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4663556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Group 14"/>
          <p:cNvGrpSpPr/>
          <p:nvPr/>
        </p:nvGrpSpPr>
        <p:grpSpPr>
          <a:xfrm>
            <a:off x="5717241" y="2147584"/>
            <a:ext cx="2171700" cy="3086288"/>
            <a:chOff x="3306709" y="2221876"/>
            <a:chExt cx="2171700" cy="3086288"/>
          </a:xfrm>
        </p:grpSpPr>
        <p:sp>
          <p:nvSpPr>
            <p:cNvPr id="5" name="TextBox 4"/>
            <p:cNvSpPr txBox="1"/>
            <p:nvPr/>
          </p:nvSpPr>
          <p:spPr>
            <a:xfrm>
              <a:off x="3306709" y="4938832"/>
              <a:ext cx="2171700" cy="369332"/>
            </a:xfrm>
            <a:prstGeom prst="rect">
              <a:avLst/>
            </a:prstGeom>
            <a:solidFill>
              <a:srgbClr val="FFFF00"/>
            </a:solidFill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AU" dirty="0" smtClean="0">
                  <a:latin typeface="Comic Sans MS" panose="030F0702030302020204" pitchFamily="66" charset="0"/>
                </a:rPr>
                <a:t>Take photo</a:t>
              </a:r>
              <a:endParaRPr lang="en-AU" dirty="0">
                <a:latin typeface="Comic Sans MS" panose="030F0702030302020204" pitchFamily="66" charset="0"/>
              </a:endParaRPr>
            </a:p>
          </p:txBody>
        </p:sp>
        <p:sp>
          <p:nvSpPr>
            <p:cNvPr id="10" name="Rectangle 9"/>
            <p:cNvSpPr/>
            <p:nvPr/>
          </p:nvSpPr>
          <p:spPr>
            <a:xfrm>
              <a:off x="3306709" y="2221876"/>
              <a:ext cx="2171700" cy="26289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</p:grpSp>
      <p:sp>
        <p:nvSpPr>
          <p:cNvPr id="13" name="TextBox 12"/>
          <p:cNvSpPr txBox="1"/>
          <p:nvPr/>
        </p:nvSpPr>
        <p:spPr>
          <a:xfrm>
            <a:off x="1093159" y="1678999"/>
            <a:ext cx="578523" cy="474023"/>
          </a:xfrm>
          <a:prstGeom prst="rect">
            <a:avLst/>
          </a:prstGeom>
          <a:solidFill>
            <a:srgbClr val="FFFF00"/>
          </a:solidFill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AU" sz="2400" dirty="0" smtClean="0">
                <a:latin typeface="Comic Sans MS" panose="030F0702030302020204" pitchFamily="66" charset="0"/>
              </a:rPr>
              <a:t>1</a:t>
            </a:r>
            <a:endParaRPr lang="en-AU" sz="2400" dirty="0">
              <a:latin typeface="Comic Sans MS" panose="030F0702030302020204" pitchFamily="66" charset="0"/>
            </a:endParaRPr>
          </a:p>
        </p:txBody>
      </p:sp>
      <p:grpSp>
        <p:nvGrpSpPr>
          <p:cNvPr id="16" name="Group 15"/>
          <p:cNvGrpSpPr/>
          <p:nvPr/>
        </p:nvGrpSpPr>
        <p:grpSpPr>
          <a:xfrm>
            <a:off x="8451572" y="2166786"/>
            <a:ext cx="2262224" cy="3067086"/>
            <a:chOff x="5717103" y="2241078"/>
            <a:chExt cx="2262224" cy="3067086"/>
          </a:xfrm>
        </p:grpSpPr>
        <p:sp>
          <p:nvSpPr>
            <p:cNvPr id="11" name="Rectangle 10"/>
            <p:cNvSpPr/>
            <p:nvPr/>
          </p:nvSpPr>
          <p:spPr>
            <a:xfrm>
              <a:off x="5738097" y="2241078"/>
              <a:ext cx="2220236" cy="2609698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5717103" y="4908054"/>
              <a:ext cx="2262224" cy="400110"/>
            </a:xfrm>
            <a:prstGeom prst="rect">
              <a:avLst/>
            </a:prstGeom>
            <a:solidFill>
              <a:srgbClr val="FFFF00"/>
            </a:solidFill>
            <a:ln w="12700"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AU" sz="2000" dirty="0" smtClean="0">
                  <a:latin typeface="Comic Sans MS" panose="030F0702030302020204" pitchFamily="66" charset="0"/>
                </a:rPr>
                <a:t>worksheet</a:t>
              </a:r>
              <a:endParaRPr lang="en-AU" sz="2000" dirty="0">
                <a:latin typeface="Comic Sans MS" panose="030F0702030302020204" pitchFamily="66" charset="0"/>
              </a:endParaRPr>
            </a:p>
          </p:txBody>
        </p:sp>
      </p:grpSp>
      <p:grpSp>
        <p:nvGrpSpPr>
          <p:cNvPr id="24" name="Group 23"/>
          <p:cNvGrpSpPr/>
          <p:nvPr/>
        </p:nvGrpSpPr>
        <p:grpSpPr>
          <a:xfrm>
            <a:off x="506349" y="2227746"/>
            <a:ext cx="2171700" cy="3086288"/>
            <a:chOff x="687314" y="2221876"/>
            <a:chExt cx="2171700" cy="3086288"/>
          </a:xfrm>
        </p:grpSpPr>
        <p:sp>
          <p:nvSpPr>
            <p:cNvPr id="4" name="TextBox 3"/>
            <p:cNvSpPr txBox="1"/>
            <p:nvPr/>
          </p:nvSpPr>
          <p:spPr>
            <a:xfrm>
              <a:off x="687314" y="4938832"/>
              <a:ext cx="2116025" cy="369332"/>
            </a:xfrm>
            <a:prstGeom prst="rect">
              <a:avLst/>
            </a:prstGeom>
            <a:solidFill>
              <a:srgbClr val="FFFF00"/>
            </a:solidFill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AU" dirty="0" smtClean="0">
                  <a:latin typeface="Comic Sans MS" panose="030F0702030302020204" pitchFamily="66" charset="0"/>
                </a:rPr>
                <a:t>Unlock iPad</a:t>
              </a:r>
              <a:endParaRPr lang="en-AU" dirty="0">
                <a:latin typeface="Comic Sans MS" panose="030F0702030302020204" pitchFamily="66" charset="0"/>
              </a:endParaRPr>
            </a:p>
          </p:txBody>
        </p:sp>
        <p:sp>
          <p:nvSpPr>
            <p:cNvPr id="25" name="Rectangle 24"/>
            <p:cNvSpPr/>
            <p:nvPr/>
          </p:nvSpPr>
          <p:spPr>
            <a:xfrm>
              <a:off x="687314" y="2221876"/>
              <a:ext cx="2171700" cy="26289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</p:grpSp>
      <p:sp>
        <p:nvSpPr>
          <p:cNvPr id="27" name="TextBox 26"/>
          <p:cNvSpPr txBox="1"/>
          <p:nvPr/>
        </p:nvSpPr>
        <p:spPr>
          <a:xfrm>
            <a:off x="3322355" y="1625089"/>
            <a:ext cx="578523" cy="474023"/>
          </a:xfrm>
          <a:prstGeom prst="rect">
            <a:avLst/>
          </a:prstGeom>
          <a:solidFill>
            <a:srgbClr val="FFFF00"/>
          </a:solidFill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AU" sz="2400" dirty="0" smtClean="0">
                <a:latin typeface="Comic Sans MS" panose="030F0702030302020204" pitchFamily="66" charset="0"/>
              </a:rPr>
              <a:t>2</a:t>
            </a:r>
            <a:endParaRPr lang="en-AU" sz="2400" dirty="0">
              <a:latin typeface="Comic Sans MS" panose="030F0702030302020204" pitchFamily="66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6387002" y="1585015"/>
            <a:ext cx="578523" cy="474023"/>
          </a:xfrm>
          <a:prstGeom prst="rect">
            <a:avLst/>
          </a:prstGeom>
          <a:solidFill>
            <a:srgbClr val="FFFF00"/>
          </a:solidFill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AU" sz="2400" dirty="0" smtClean="0">
                <a:latin typeface="Comic Sans MS" panose="030F0702030302020204" pitchFamily="66" charset="0"/>
              </a:rPr>
              <a:t>3</a:t>
            </a:r>
            <a:endParaRPr lang="en-AU" sz="2400" dirty="0">
              <a:latin typeface="Comic Sans MS" panose="030F0702030302020204" pitchFamily="66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9293422" y="1585014"/>
            <a:ext cx="578523" cy="474023"/>
          </a:xfrm>
          <a:prstGeom prst="rect">
            <a:avLst/>
          </a:prstGeom>
          <a:solidFill>
            <a:srgbClr val="FFFF00"/>
          </a:solidFill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AU" sz="2400" dirty="0">
                <a:latin typeface="Comic Sans MS" panose="030F0702030302020204" pitchFamily="66" charset="0"/>
              </a:rPr>
              <a:t>4</a:t>
            </a:r>
          </a:p>
        </p:txBody>
      </p:sp>
      <p:grpSp>
        <p:nvGrpSpPr>
          <p:cNvPr id="8" name="Group 7"/>
          <p:cNvGrpSpPr/>
          <p:nvPr/>
        </p:nvGrpSpPr>
        <p:grpSpPr>
          <a:xfrm>
            <a:off x="3111795" y="2227746"/>
            <a:ext cx="2199696" cy="3111203"/>
            <a:chOff x="4900664" y="2227746"/>
            <a:chExt cx="2199696" cy="3111203"/>
          </a:xfrm>
        </p:grpSpPr>
        <p:sp>
          <p:nvSpPr>
            <p:cNvPr id="26" name="Rectangle 25"/>
            <p:cNvSpPr/>
            <p:nvPr/>
          </p:nvSpPr>
          <p:spPr>
            <a:xfrm>
              <a:off x="4900664" y="2227746"/>
              <a:ext cx="2171700" cy="26289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sp>
          <p:nvSpPr>
            <p:cNvPr id="30" name="TextBox 29"/>
            <p:cNvSpPr txBox="1"/>
            <p:nvPr/>
          </p:nvSpPr>
          <p:spPr>
            <a:xfrm>
              <a:off x="4928660" y="4969617"/>
              <a:ext cx="2171700" cy="369332"/>
            </a:xfrm>
            <a:prstGeom prst="rect">
              <a:avLst/>
            </a:prstGeom>
            <a:solidFill>
              <a:srgbClr val="FFFF00"/>
            </a:solidFill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AU" dirty="0" smtClean="0">
                  <a:latin typeface="Comic Sans MS" panose="030F0702030302020204" pitchFamily="66" charset="0"/>
                </a:rPr>
                <a:t>focus</a:t>
              </a:r>
              <a:endParaRPr lang="en-AU" dirty="0">
                <a:latin typeface="Comic Sans MS" panose="030F0702030302020204" pitchFamily="66" charset="0"/>
              </a:endParaRPr>
            </a:p>
          </p:txBody>
        </p:sp>
      </p:grp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"/>
          <a:srcRect l="17672" t="9800" r="39079" b="17400"/>
          <a:stretch/>
        </p:blipFill>
        <p:spPr>
          <a:xfrm>
            <a:off x="3325740" y="2764604"/>
            <a:ext cx="1884304" cy="1732037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84816" y="2508467"/>
            <a:ext cx="1795736" cy="1926336"/>
          </a:xfrm>
          <a:prstGeom prst="rect">
            <a:avLst/>
          </a:prstGeom>
        </p:spPr>
      </p:pic>
      <p:grpSp>
        <p:nvGrpSpPr>
          <p:cNvPr id="34" name="Group 33"/>
          <p:cNvGrpSpPr/>
          <p:nvPr/>
        </p:nvGrpSpPr>
        <p:grpSpPr>
          <a:xfrm>
            <a:off x="5726645" y="2850900"/>
            <a:ext cx="2128422" cy="1438656"/>
            <a:chOff x="284337" y="2657856"/>
            <a:chExt cx="2128422" cy="1438656"/>
          </a:xfrm>
        </p:grpSpPr>
        <p:pic>
          <p:nvPicPr>
            <p:cNvPr id="32" name="Picture 4" descr="http://getactionsapp.com/img/mask-ipad.png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4337" y="2657856"/>
              <a:ext cx="2128422" cy="143865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3" name="Picture 6" descr="http://media.idownloadblog.com/wp-content/uploads/2014/03/NoSTUArrow-Featured.png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6385" y="2826615"/>
              <a:ext cx="1623517" cy="120950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37" name="Group 36"/>
          <p:cNvGrpSpPr/>
          <p:nvPr/>
        </p:nvGrpSpPr>
        <p:grpSpPr>
          <a:xfrm>
            <a:off x="568441" y="2850900"/>
            <a:ext cx="2128422" cy="1438656"/>
            <a:chOff x="284337" y="2657856"/>
            <a:chExt cx="2128422" cy="1438656"/>
          </a:xfrm>
        </p:grpSpPr>
        <p:pic>
          <p:nvPicPr>
            <p:cNvPr id="38" name="Picture 4" descr="http://getactionsapp.com/img/mask-ipad.png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4337" y="2657856"/>
              <a:ext cx="2128422" cy="143865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9" name="Picture 6" descr="http://media.idownloadblog.com/wp-content/uploads/2014/03/NoSTUArrow-Featured.png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6385" y="2826615"/>
              <a:ext cx="1623517" cy="120950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35" name="Picture 3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949835" y="3169861"/>
            <a:ext cx="1706512" cy="909097"/>
          </a:xfrm>
          <a:prstGeom prst="rect">
            <a:avLst/>
          </a:prstGeom>
        </p:spPr>
      </p:pic>
      <p:sp>
        <p:nvSpPr>
          <p:cNvPr id="31" name="TextBox 30"/>
          <p:cNvSpPr txBox="1"/>
          <p:nvPr/>
        </p:nvSpPr>
        <p:spPr>
          <a:xfrm>
            <a:off x="881149" y="540327"/>
            <a:ext cx="14291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dirty="0" smtClean="0"/>
              <a:t>Jonah &amp; Luke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735769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TextBox 30"/>
          <p:cNvSpPr txBox="1"/>
          <p:nvPr/>
        </p:nvSpPr>
        <p:spPr>
          <a:xfrm>
            <a:off x="2381631" y="5236845"/>
            <a:ext cx="943460" cy="923330"/>
          </a:xfrm>
          <a:prstGeom prst="rect">
            <a:avLst/>
          </a:prstGeom>
          <a:solidFill>
            <a:srgbClr val="FFFF00"/>
          </a:solidFill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AU" sz="5400" dirty="0">
                <a:latin typeface="Comic Sans MS" panose="030F0702030302020204" pitchFamily="66" charset="0"/>
              </a:rPr>
              <a:t>1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8685450" y="5236845"/>
            <a:ext cx="943460" cy="923330"/>
          </a:xfrm>
          <a:prstGeom prst="rect">
            <a:avLst/>
          </a:prstGeom>
          <a:solidFill>
            <a:srgbClr val="FFFF00"/>
          </a:solidFill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AU" sz="5400" dirty="0" smtClean="0">
                <a:latin typeface="Comic Sans MS" panose="030F0702030302020204" pitchFamily="66" charset="0"/>
              </a:rPr>
              <a:t>2</a:t>
            </a:r>
            <a:endParaRPr lang="en-AU" sz="5400" dirty="0">
              <a:latin typeface="Comic Sans MS" panose="030F0702030302020204" pitchFamily="66" charset="0"/>
            </a:endParaRPr>
          </a:p>
        </p:txBody>
      </p:sp>
      <p:pic>
        <p:nvPicPr>
          <p:cNvPr id="1026" name="Picture 2" descr="Image result for rubbish bi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092" y="555883"/>
            <a:ext cx="4362450" cy="43624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50210" y="1479666"/>
            <a:ext cx="6070479" cy="323388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881149" y="540327"/>
            <a:ext cx="7248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dirty="0" smtClean="0"/>
              <a:t>Aidan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5948169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Group 14"/>
          <p:cNvGrpSpPr/>
          <p:nvPr/>
        </p:nvGrpSpPr>
        <p:grpSpPr>
          <a:xfrm>
            <a:off x="3306709" y="2221876"/>
            <a:ext cx="2171700" cy="3086288"/>
            <a:chOff x="3306709" y="2221876"/>
            <a:chExt cx="2171700" cy="3086288"/>
          </a:xfrm>
        </p:grpSpPr>
        <p:sp>
          <p:nvSpPr>
            <p:cNvPr id="5" name="TextBox 4"/>
            <p:cNvSpPr txBox="1"/>
            <p:nvPr/>
          </p:nvSpPr>
          <p:spPr>
            <a:xfrm>
              <a:off x="3306709" y="4938832"/>
              <a:ext cx="2171700" cy="369332"/>
            </a:xfrm>
            <a:prstGeom prst="rect">
              <a:avLst/>
            </a:prstGeom>
            <a:solidFill>
              <a:srgbClr val="FFFF00"/>
            </a:solidFill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AU" dirty="0" smtClean="0">
                  <a:latin typeface="Comic Sans MS" panose="030F0702030302020204" pitchFamily="66" charset="0"/>
                </a:rPr>
                <a:t>Take photo</a:t>
              </a:r>
              <a:endParaRPr lang="en-AU" dirty="0">
                <a:latin typeface="Comic Sans MS" panose="030F0702030302020204" pitchFamily="66" charset="0"/>
              </a:endParaRPr>
            </a:p>
          </p:txBody>
        </p:sp>
        <p:sp>
          <p:nvSpPr>
            <p:cNvPr id="10" name="Rectangle 9"/>
            <p:cNvSpPr/>
            <p:nvPr/>
          </p:nvSpPr>
          <p:spPr>
            <a:xfrm>
              <a:off x="3306709" y="2221876"/>
              <a:ext cx="2171700" cy="26289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</p:grpSp>
      <p:sp>
        <p:nvSpPr>
          <p:cNvPr id="13" name="TextBox 12"/>
          <p:cNvSpPr txBox="1"/>
          <p:nvPr/>
        </p:nvSpPr>
        <p:spPr>
          <a:xfrm>
            <a:off x="1424961" y="1578893"/>
            <a:ext cx="578523" cy="474023"/>
          </a:xfrm>
          <a:prstGeom prst="rect">
            <a:avLst/>
          </a:prstGeom>
          <a:solidFill>
            <a:srgbClr val="FFFF00"/>
          </a:solidFill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AU" sz="2400" dirty="0" smtClean="0">
                <a:latin typeface="Comic Sans MS" panose="030F0702030302020204" pitchFamily="66" charset="0"/>
              </a:rPr>
              <a:t>1</a:t>
            </a:r>
            <a:endParaRPr lang="en-AU" sz="2400" dirty="0">
              <a:latin typeface="Comic Sans MS" panose="030F0702030302020204" pitchFamily="66" charset="0"/>
            </a:endParaRPr>
          </a:p>
        </p:txBody>
      </p:sp>
      <p:grpSp>
        <p:nvGrpSpPr>
          <p:cNvPr id="16" name="Group 15"/>
          <p:cNvGrpSpPr/>
          <p:nvPr/>
        </p:nvGrpSpPr>
        <p:grpSpPr>
          <a:xfrm>
            <a:off x="5717103" y="2241078"/>
            <a:ext cx="2262224" cy="3374862"/>
            <a:chOff x="5717103" y="2241078"/>
            <a:chExt cx="2262224" cy="3374862"/>
          </a:xfrm>
        </p:grpSpPr>
        <p:sp>
          <p:nvSpPr>
            <p:cNvPr id="11" name="Rectangle 10"/>
            <p:cNvSpPr/>
            <p:nvPr/>
          </p:nvSpPr>
          <p:spPr>
            <a:xfrm>
              <a:off x="5738097" y="2241078"/>
              <a:ext cx="2220236" cy="2609698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5717103" y="4908054"/>
              <a:ext cx="2262224" cy="707886"/>
            </a:xfrm>
            <a:prstGeom prst="rect">
              <a:avLst/>
            </a:prstGeom>
            <a:solidFill>
              <a:srgbClr val="FFFF00"/>
            </a:solidFill>
            <a:ln w="12700"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AU" sz="2000" dirty="0" smtClean="0">
                  <a:latin typeface="Comic Sans MS" panose="030F0702030302020204" pitchFamily="66" charset="0"/>
                </a:rPr>
                <a:t>Get photo from printer</a:t>
              </a:r>
              <a:endParaRPr lang="en-AU" sz="2000" dirty="0">
                <a:latin typeface="Comic Sans MS" panose="030F0702030302020204" pitchFamily="66" charset="0"/>
              </a:endParaRPr>
            </a:p>
          </p:txBody>
        </p:sp>
      </p:grpSp>
      <p:grpSp>
        <p:nvGrpSpPr>
          <p:cNvPr id="23" name="Group 22"/>
          <p:cNvGrpSpPr/>
          <p:nvPr/>
        </p:nvGrpSpPr>
        <p:grpSpPr>
          <a:xfrm>
            <a:off x="8151808" y="2241078"/>
            <a:ext cx="2283782" cy="3082802"/>
            <a:chOff x="8151808" y="2241078"/>
            <a:chExt cx="2283782" cy="3082802"/>
          </a:xfrm>
        </p:grpSpPr>
        <p:sp>
          <p:nvSpPr>
            <p:cNvPr id="7" name="TextBox 6"/>
            <p:cNvSpPr txBox="1"/>
            <p:nvPr/>
          </p:nvSpPr>
          <p:spPr>
            <a:xfrm>
              <a:off x="8151808" y="4954548"/>
              <a:ext cx="2283782" cy="369332"/>
            </a:xfrm>
            <a:prstGeom prst="rect">
              <a:avLst/>
            </a:prstGeom>
            <a:solidFill>
              <a:srgbClr val="FFFF00"/>
            </a:solidFill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AU" dirty="0" smtClean="0">
                  <a:latin typeface="Comic Sans MS" panose="030F0702030302020204" pitchFamily="66" charset="0"/>
                </a:rPr>
                <a:t>Glue in book</a:t>
              </a:r>
              <a:endParaRPr lang="en-AU" dirty="0">
                <a:latin typeface="Comic Sans MS" panose="030F0702030302020204" pitchFamily="66" charset="0"/>
              </a:endParaRPr>
            </a:p>
          </p:txBody>
        </p:sp>
        <p:sp>
          <p:nvSpPr>
            <p:cNvPr id="22" name="Rectangle 21"/>
            <p:cNvSpPr/>
            <p:nvPr/>
          </p:nvSpPr>
          <p:spPr>
            <a:xfrm>
              <a:off x="8151808" y="2241078"/>
              <a:ext cx="2283782" cy="2609698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</p:grpSp>
      <p:grpSp>
        <p:nvGrpSpPr>
          <p:cNvPr id="24" name="Group 23"/>
          <p:cNvGrpSpPr/>
          <p:nvPr/>
        </p:nvGrpSpPr>
        <p:grpSpPr>
          <a:xfrm>
            <a:off x="674644" y="2241078"/>
            <a:ext cx="2171700" cy="3363287"/>
            <a:chOff x="687314" y="2221876"/>
            <a:chExt cx="2171700" cy="3363287"/>
          </a:xfrm>
        </p:grpSpPr>
        <p:sp>
          <p:nvSpPr>
            <p:cNvPr id="4" name="TextBox 3"/>
            <p:cNvSpPr txBox="1"/>
            <p:nvPr/>
          </p:nvSpPr>
          <p:spPr>
            <a:xfrm>
              <a:off x="687314" y="4938832"/>
              <a:ext cx="2116025" cy="646331"/>
            </a:xfrm>
            <a:prstGeom prst="rect">
              <a:avLst/>
            </a:prstGeom>
            <a:solidFill>
              <a:srgbClr val="FFFF00"/>
            </a:solidFill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AU" dirty="0" smtClean="0">
                  <a:latin typeface="Comic Sans MS" panose="030F0702030302020204" pitchFamily="66" charset="0"/>
                </a:rPr>
                <a:t>Arrange objects on desk</a:t>
              </a:r>
              <a:endParaRPr lang="en-AU" dirty="0">
                <a:latin typeface="Comic Sans MS" panose="030F0702030302020204" pitchFamily="66" charset="0"/>
              </a:endParaRPr>
            </a:p>
          </p:txBody>
        </p:sp>
        <p:sp>
          <p:nvSpPr>
            <p:cNvPr id="25" name="Rectangle 24"/>
            <p:cNvSpPr/>
            <p:nvPr/>
          </p:nvSpPr>
          <p:spPr>
            <a:xfrm>
              <a:off x="687314" y="2221876"/>
              <a:ext cx="2171700" cy="26289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</p:grpSp>
      <p:sp>
        <p:nvSpPr>
          <p:cNvPr id="27" name="TextBox 26"/>
          <p:cNvSpPr txBox="1"/>
          <p:nvPr/>
        </p:nvSpPr>
        <p:spPr>
          <a:xfrm>
            <a:off x="4144294" y="1578858"/>
            <a:ext cx="578523" cy="474023"/>
          </a:xfrm>
          <a:prstGeom prst="rect">
            <a:avLst/>
          </a:prstGeom>
          <a:solidFill>
            <a:srgbClr val="FFFF00"/>
          </a:solidFill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AU" sz="2400" dirty="0" smtClean="0">
                <a:latin typeface="Comic Sans MS" panose="030F0702030302020204" pitchFamily="66" charset="0"/>
              </a:rPr>
              <a:t>2</a:t>
            </a:r>
            <a:endParaRPr lang="en-AU" sz="2400" dirty="0">
              <a:latin typeface="Comic Sans MS" panose="030F0702030302020204" pitchFamily="66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6558953" y="1578859"/>
            <a:ext cx="578523" cy="474023"/>
          </a:xfrm>
          <a:prstGeom prst="rect">
            <a:avLst/>
          </a:prstGeom>
          <a:solidFill>
            <a:srgbClr val="FFFF00"/>
          </a:solidFill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AU" sz="2400" dirty="0" smtClean="0">
                <a:latin typeface="Comic Sans MS" panose="030F0702030302020204" pitchFamily="66" charset="0"/>
              </a:rPr>
              <a:t>3</a:t>
            </a:r>
            <a:endParaRPr lang="en-AU" sz="2400" dirty="0">
              <a:latin typeface="Comic Sans MS" panose="030F0702030302020204" pitchFamily="66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9004437" y="1608201"/>
            <a:ext cx="578523" cy="474023"/>
          </a:xfrm>
          <a:prstGeom prst="rect">
            <a:avLst/>
          </a:prstGeom>
          <a:solidFill>
            <a:srgbClr val="FFFF00"/>
          </a:solidFill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AU" sz="2400" dirty="0">
                <a:latin typeface="Comic Sans MS" panose="030F0702030302020204" pitchFamily="66" charset="0"/>
              </a:rPr>
              <a:t>4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2628511" y="433507"/>
            <a:ext cx="5838825" cy="369332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AU" dirty="0" smtClean="0">
                <a:latin typeface="Comic Sans MS" panose="030F0702030302020204" pitchFamily="66" charset="0"/>
              </a:rPr>
              <a:t>Take photo</a:t>
            </a:r>
            <a:endParaRPr lang="en-AU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3956035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557763" y="4605251"/>
            <a:ext cx="7275171" cy="369332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AU" dirty="0" smtClean="0">
                <a:latin typeface="Comic Sans MS" panose="030F0702030302020204" pitchFamily="66" charset="0"/>
              </a:rPr>
              <a:t>Still life Vegetables</a:t>
            </a:r>
            <a:endParaRPr lang="en-AU" dirty="0">
              <a:latin typeface="Comic Sans MS" panose="030F0702030302020204" pitchFamily="66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42444" y="606737"/>
            <a:ext cx="7505811" cy="39985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566899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Group 14"/>
          <p:cNvGrpSpPr/>
          <p:nvPr/>
        </p:nvGrpSpPr>
        <p:grpSpPr>
          <a:xfrm>
            <a:off x="3306709" y="2221876"/>
            <a:ext cx="2171700" cy="3086288"/>
            <a:chOff x="3306709" y="2221876"/>
            <a:chExt cx="2171700" cy="3086288"/>
          </a:xfrm>
        </p:grpSpPr>
        <p:sp>
          <p:nvSpPr>
            <p:cNvPr id="5" name="TextBox 4"/>
            <p:cNvSpPr txBox="1"/>
            <p:nvPr/>
          </p:nvSpPr>
          <p:spPr>
            <a:xfrm>
              <a:off x="3306709" y="4938832"/>
              <a:ext cx="2171700" cy="369332"/>
            </a:xfrm>
            <a:prstGeom prst="rect">
              <a:avLst/>
            </a:prstGeom>
            <a:solidFill>
              <a:srgbClr val="FFFF00"/>
            </a:solidFill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AU" dirty="0" smtClean="0">
                  <a:latin typeface="Comic Sans MS" panose="030F0702030302020204" pitchFamily="66" charset="0"/>
                </a:rPr>
                <a:t>Take photo</a:t>
              </a:r>
              <a:endParaRPr lang="en-AU" dirty="0">
                <a:latin typeface="Comic Sans MS" panose="030F0702030302020204" pitchFamily="66" charset="0"/>
              </a:endParaRPr>
            </a:p>
          </p:txBody>
        </p:sp>
        <p:sp>
          <p:nvSpPr>
            <p:cNvPr id="10" name="Rectangle 9"/>
            <p:cNvSpPr/>
            <p:nvPr/>
          </p:nvSpPr>
          <p:spPr>
            <a:xfrm>
              <a:off x="3306709" y="2221876"/>
              <a:ext cx="2171700" cy="26289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</p:grpSp>
      <p:sp>
        <p:nvSpPr>
          <p:cNvPr id="13" name="TextBox 12"/>
          <p:cNvSpPr txBox="1"/>
          <p:nvPr/>
        </p:nvSpPr>
        <p:spPr>
          <a:xfrm>
            <a:off x="1424961" y="1578893"/>
            <a:ext cx="578523" cy="474023"/>
          </a:xfrm>
          <a:prstGeom prst="rect">
            <a:avLst/>
          </a:prstGeom>
          <a:solidFill>
            <a:srgbClr val="FFFF00"/>
          </a:solidFill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AU" sz="2400" dirty="0" smtClean="0">
                <a:latin typeface="Comic Sans MS" panose="030F0702030302020204" pitchFamily="66" charset="0"/>
              </a:rPr>
              <a:t>1</a:t>
            </a:r>
            <a:endParaRPr lang="en-AU" sz="2400" dirty="0">
              <a:latin typeface="Comic Sans MS" panose="030F0702030302020204" pitchFamily="66" charset="0"/>
            </a:endParaRPr>
          </a:p>
        </p:txBody>
      </p:sp>
      <p:grpSp>
        <p:nvGrpSpPr>
          <p:cNvPr id="16" name="Group 15"/>
          <p:cNvGrpSpPr/>
          <p:nvPr/>
        </p:nvGrpSpPr>
        <p:grpSpPr>
          <a:xfrm>
            <a:off x="5717103" y="2241078"/>
            <a:ext cx="2262224" cy="3374862"/>
            <a:chOff x="5717103" y="2241078"/>
            <a:chExt cx="2262224" cy="3374862"/>
          </a:xfrm>
        </p:grpSpPr>
        <p:sp>
          <p:nvSpPr>
            <p:cNvPr id="11" name="Rectangle 10"/>
            <p:cNvSpPr/>
            <p:nvPr/>
          </p:nvSpPr>
          <p:spPr>
            <a:xfrm>
              <a:off x="5738097" y="2241078"/>
              <a:ext cx="2220236" cy="2609698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5717103" y="4908054"/>
              <a:ext cx="2262224" cy="707886"/>
            </a:xfrm>
            <a:prstGeom prst="rect">
              <a:avLst/>
            </a:prstGeom>
            <a:solidFill>
              <a:srgbClr val="FFFF00"/>
            </a:solidFill>
            <a:ln w="12700"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AU" sz="2000" dirty="0" smtClean="0">
                  <a:latin typeface="Comic Sans MS" panose="030F0702030302020204" pitchFamily="66" charset="0"/>
                </a:rPr>
                <a:t>Get photo from printer</a:t>
              </a:r>
              <a:endParaRPr lang="en-AU" sz="2000" dirty="0">
                <a:latin typeface="Comic Sans MS" panose="030F0702030302020204" pitchFamily="66" charset="0"/>
              </a:endParaRPr>
            </a:p>
          </p:txBody>
        </p:sp>
      </p:grpSp>
      <p:grpSp>
        <p:nvGrpSpPr>
          <p:cNvPr id="23" name="Group 22"/>
          <p:cNvGrpSpPr/>
          <p:nvPr/>
        </p:nvGrpSpPr>
        <p:grpSpPr>
          <a:xfrm>
            <a:off x="8151808" y="2241078"/>
            <a:ext cx="2283782" cy="3082802"/>
            <a:chOff x="8151808" y="2241078"/>
            <a:chExt cx="2283782" cy="3082802"/>
          </a:xfrm>
        </p:grpSpPr>
        <p:sp>
          <p:nvSpPr>
            <p:cNvPr id="7" name="TextBox 6"/>
            <p:cNvSpPr txBox="1"/>
            <p:nvPr/>
          </p:nvSpPr>
          <p:spPr>
            <a:xfrm>
              <a:off x="8151808" y="4954548"/>
              <a:ext cx="2283782" cy="369332"/>
            </a:xfrm>
            <a:prstGeom prst="rect">
              <a:avLst/>
            </a:prstGeom>
            <a:solidFill>
              <a:srgbClr val="FFFF00"/>
            </a:solidFill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AU" dirty="0" smtClean="0">
                  <a:latin typeface="Comic Sans MS" panose="030F0702030302020204" pitchFamily="66" charset="0"/>
                </a:rPr>
                <a:t>Glue in book</a:t>
              </a:r>
              <a:endParaRPr lang="en-AU" dirty="0">
                <a:latin typeface="Comic Sans MS" panose="030F0702030302020204" pitchFamily="66" charset="0"/>
              </a:endParaRPr>
            </a:p>
          </p:txBody>
        </p:sp>
        <p:sp>
          <p:nvSpPr>
            <p:cNvPr id="22" name="Rectangle 21"/>
            <p:cNvSpPr/>
            <p:nvPr/>
          </p:nvSpPr>
          <p:spPr>
            <a:xfrm>
              <a:off x="8151808" y="2241078"/>
              <a:ext cx="2283782" cy="2609698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</p:grpSp>
      <p:grpSp>
        <p:nvGrpSpPr>
          <p:cNvPr id="2" name="Group 1"/>
          <p:cNvGrpSpPr/>
          <p:nvPr/>
        </p:nvGrpSpPr>
        <p:grpSpPr>
          <a:xfrm>
            <a:off x="674644" y="2241078"/>
            <a:ext cx="2171700" cy="3363287"/>
            <a:chOff x="674644" y="2241078"/>
            <a:chExt cx="2171700" cy="3363287"/>
          </a:xfrm>
        </p:grpSpPr>
        <p:sp>
          <p:nvSpPr>
            <p:cNvPr id="4" name="TextBox 3"/>
            <p:cNvSpPr txBox="1"/>
            <p:nvPr/>
          </p:nvSpPr>
          <p:spPr>
            <a:xfrm>
              <a:off x="674644" y="4958034"/>
              <a:ext cx="2116025" cy="646331"/>
            </a:xfrm>
            <a:prstGeom prst="rect">
              <a:avLst/>
            </a:prstGeom>
            <a:solidFill>
              <a:srgbClr val="FFFF00"/>
            </a:solidFill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AU" dirty="0" smtClean="0">
                  <a:latin typeface="Comic Sans MS" panose="030F0702030302020204" pitchFamily="66" charset="0"/>
                </a:rPr>
                <a:t>Arrange objects on desk</a:t>
              </a:r>
              <a:endParaRPr lang="en-AU" dirty="0">
                <a:latin typeface="Comic Sans MS" panose="030F0702030302020204" pitchFamily="66" charset="0"/>
              </a:endParaRPr>
            </a:p>
          </p:txBody>
        </p:sp>
        <p:sp>
          <p:nvSpPr>
            <p:cNvPr id="25" name="Rectangle 24"/>
            <p:cNvSpPr/>
            <p:nvPr/>
          </p:nvSpPr>
          <p:spPr>
            <a:xfrm>
              <a:off x="674644" y="2241078"/>
              <a:ext cx="2171700" cy="26289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</p:grpSp>
      <p:sp>
        <p:nvSpPr>
          <p:cNvPr id="27" name="TextBox 26"/>
          <p:cNvSpPr txBox="1"/>
          <p:nvPr/>
        </p:nvSpPr>
        <p:spPr>
          <a:xfrm>
            <a:off x="4144294" y="1578858"/>
            <a:ext cx="578523" cy="474023"/>
          </a:xfrm>
          <a:prstGeom prst="rect">
            <a:avLst/>
          </a:prstGeom>
          <a:solidFill>
            <a:srgbClr val="FFFF00"/>
          </a:solidFill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AU" sz="2400" dirty="0" smtClean="0">
                <a:latin typeface="Comic Sans MS" panose="030F0702030302020204" pitchFamily="66" charset="0"/>
              </a:rPr>
              <a:t>2</a:t>
            </a:r>
            <a:endParaRPr lang="en-AU" sz="2400" dirty="0">
              <a:latin typeface="Comic Sans MS" panose="030F0702030302020204" pitchFamily="66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6558953" y="1578859"/>
            <a:ext cx="578523" cy="474023"/>
          </a:xfrm>
          <a:prstGeom prst="rect">
            <a:avLst/>
          </a:prstGeom>
          <a:solidFill>
            <a:srgbClr val="FFFF00"/>
          </a:solidFill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AU" sz="2400" dirty="0" smtClean="0">
                <a:latin typeface="Comic Sans MS" panose="030F0702030302020204" pitchFamily="66" charset="0"/>
              </a:rPr>
              <a:t>3</a:t>
            </a:r>
            <a:endParaRPr lang="en-AU" sz="2400" dirty="0">
              <a:latin typeface="Comic Sans MS" panose="030F0702030302020204" pitchFamily="66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9004437" y="1608201"/>
            <a:ext cx="578523" cy="474023"/>
          </a:xfrm>
          <a:prstGeom prst="rect">
            <a:avLst/>
          </a:prstGeom>
          <a:solidFill>
            <a:srgbClr val="FFFF00"/>
          </a:solidFill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AU" sz="2400" dirty="0">
                <a:latin typeface="Comic Sans MS" panose="030F0702030302020204" pitchFamily="66" charset="0"/>
              </a:rPr>
              <a:t>4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28978" y="2314181"/>
            <a:ext cx="1624965" cy="1122661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28977" y="3616002"/>
            <a:ext cx="1624966" cy="1121489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2050" name="Picture 2" descr="a7f0c873-c3ab-42cc-885b-0bc4f04f00cc@ausprd0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5662993" y="2657401"/>
            <a:ext cx="2377246" cy="178293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e41483c2-ec7c-4108-8921-6ce622c342fa@ausprd01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8161784" y="2647290"/>
            <a:ext cx="2296363" cy="1722273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" name="TextBox 29"/>
          <p:cNvSpPr txBox="1"/>
          <p:nvPr/>
        </p:nvSpPr>
        <p:spPr>
          <a:xfrm>
            <a:off x="2628511" y="433507"/>
            <a:ext cx="5838825" cy="369332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AU" dirty="0" smtClean="0">
                <a:latin typeface="Comic Sans MS" panose="030F0702030302020204" pitchFamily="66" charset="0"/>
              </a:rPr>
              <a:t>Take photo</a:t>
            </a:r>
            <a:endParaRPr lang="en-AU" dirty="0">
              <a:latin typeface="Comic Sans MS" panose="030F0702030302020204" pitchFamily="66" charset="0"/>
            </a:endParaRPr>
          </a:p>
        </p:txBody>
      </p:sp>
      <p:pic>
        <p:nvPicPr>
          <p:cNvPr id="2052" name="Picture 4" descr="760cbbc4-4607-4e26-a869-4427c9d80882@ausprd01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578463" y="2669005"/>
            <a:ext cx="2364060" cy="177304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1383388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a7f0c873-c3ab-42cc-885b-0bc4f04f00cc@ausprd0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-137627" y="1079219"/>
            <a:ext cx="6356135" cy="4767103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e41483c2-ec7c-4108-8921-6ce622c342fa@ausprd0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5701466" y="1079219"/>
            <a:ext cx="6356135" cy="4767103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8984753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88293" y="367991"/>
            <a:ext cx="4469994" cy="3088244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88293" y="3621611"/>
            <a:ext cx="4469994" cy="3085018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2052" name="Picture 4" descr="760cbbc4-4607-4e26-a869-4427c9d80882@ausprd0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-88937" y="1160321"/>
            <a:ext cx="6338637" cy="475397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8624610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6653" y="190106"/>
            <a:ext cx="1624965" cy="1122661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6653" y="1472877"/>
            <a:ext cx="1624966" cy="1121489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6" name="Picture 2" descr="a7f0c873-c3ab-42cc-885b-0bc4f04f00cc@ausprd0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805368" y="514276"/>
            <a:ext cx="2377246" cy="178293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3" descr="e41483c2-ec7c-4108-8921-6ce622c342fa@ausprd01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3809318" y="504165"/>
            <a:ext cx="2296363" cy="1722273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4" descr="760cbbc4-4607-4e26-a869-4427c9d80882@ausprd01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5734033" y="525813"/>
            <a:ext cx="2364060" cy="177304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6652" y="2838057"/>
            <a:ext cx="1624965" cy="1122661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6652" y="4120828"/>
            <a:ext cx="1624966" cy="1121489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1" name="Picture 2" descr="a7f0c873-c3ab-42cc-885b-0bc4f04f00cc@ausprd0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805367" y="3162227"/>
            <a:ext cx="2377246" cy="178293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3" descr="e41483c2-ec7c-4108-8921-6ce622c342fa@ausprd01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3809317" y="3152116"/>
            <a:ext cx="2296363" cy="1722273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4" descr="760cbbc4-4607-4e26-a869-4427c9d80882@ausprd01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5734032" y="3173764"/>
            <a:ext cx="2364060" cy="177304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660710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www.raymondgeddes.com/content/images/thumbs/0006465_geddes-12-ct-colored-pencil-pack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64200" y="166370"/>
            <a:ext cx="6383020" cy="63830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474744" y="1828800"/>
            <a:ext cx="4720316" cy="1200329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AU" sz="3600" dirty="0" smtClean="0">
                <a:latin typeface="Comic Sans MS" panose="030F0702030302020204" pitchFamily="66" charset="0"/>
              </a:rPr>
              <a:t>Choose a coloured pencil</a:t>
            </a:r>
            <a:endParaRPr lang="en-AU" sz="3600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4779769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Group 14"/>
          <p:cNvGrpSpPr/>
          <p:nvPr/>
        </p:nvGrpSpPr>
        <p:grpSpPr>
          <a:xfrm>
            <a:off x="4832337" y="2242180"/>
            <a:ext cx="2171700" cy="3086288"/>
            <a:chOff x="3306709" y="2221876"/>
            <a:chExt cx="2171700" cy="3086288"/>
          </a:xfrm>
        </p:grpSpPr>
        <p:sp>
          <p:nvSpPr>
            <p:cNvPr id="5" name="TextBox 4"/>
            <p:cNvSpPr txBox="1"/>
            <p:nvPr/>
          </p:nvSpPr>
          <p:spPr>
            <a:xfrm>
              <a:off x="3306709" y="4938832"/>
              <a:ext cx="2171700" cy="369332"/>
            </a:xfrm>
            <a:prstGeom prst="rect">
              <a:avLst/>
            </a:prstGeom>
            <a:solidFill>
              <a:srgbClr val="FFFF00"/>
            </a:solidFill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AU" dirty="0" smtClean="0">
                  <a:latin typeface="Comic Sans MS" panose="030F0702030302020204" pitchFamily="66" charset="0"/>
                </a:rPr>
                <a:t>Take photo</a:t>
              </a:r>
              <a:endParaRPr lang="en-AU" dirty="0">
                <a:latin typeface="Comic Sans MS" panose="030F0702030302020204" pitchFamily="66" charset="0"/>
              </a:endParaRPr>
            </a:p>
          </p:txBody>
        </p:sp>
        <p:sp>
          <p:nvSpPr>
            <p:cNvPr id="10" name="Rectangle 9"/>
            <p:cNvSpPr/>
            <p:nvPr/>
          </p:nvSpPr>
          <p:spPr>
            <a:xfrm>
              <a:off x="3306709" y="2221876"/>
              <a:ext cx="2171700" cy="26289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</p:grpSp>
      <p:sp>
        <p:nvSpPr>
          <p:cNvPr id="13" name="TextBox 12"/>
          <p:cNvSpPr txBox="1"/>
          <p:nvPr/>
        </p:nvSpPr>
        <p:spPr>
          <a:xfrm>
            <a:off x="1093159" y="1678999"/>
            <a:ext cx="578523" cy="474023"/>
          </a:xfrm>
          <a:prstGeom prst="rect">
            <a:avLst/>
          </a:prstGeom>
          <a:solidFill>
            <a:srgbClr val="FFFF00"/>
          </a:solidFill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AU" sz="2400" dirty="0" smtClean="0">
                <a:latin typeface="Comic Sans MS" panose="030F0702030302020204" pitchFamily="66" charset="0"/>
              </a:rPr>
              <a:t>1</a:t>
            </a:r>
            <a:endParaRPr lang="en-AU" sz="2400" dirty="0">
              <a:latin typeface="Comic Sans MS" panose="030F0702030302020204" pitchFamily="66" charset="0"/>
            </a:endParaRPr>
          </a:p>
        </p:txBody>
      </p:sp>
      <p:grpSp>
        <p:nvGrpSpPr>
          <p:cNvPr id="16" name="Group 15"/>
          <p:cNvGrpSpPr/>
          <p:nvPr/>
        </p:nvGrpSpPr>
        <p:grpSpPr>
          <a:xfrm>
            <a:off x="7172330" y="2242180"/>
            <a:ext cx="2262224" cy="3067086"/>
            <a:chOff x="5717103" y="2241078"/>
            <a:chExt cx="2262224" cy="3067086"/>
          </a:xfrm>
        </p:grpSpPr>
        <p:sp>
          <p:nvSpPr>
            <p:cNvPr id="11" name="Rectangle 10"/>
            <p:cNvSpPr/>
            <p:nvPr/>
          </p:nvSpPr>
          <p:spPr>
            <a:xfrm>
              <a:off x="5738097" y="2241078"/>
              <a:ext cx="2220236" cy="2609698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5717103" y="4908054"/>
              <a:ext cx="2262224" cy="400110"/>
            </a:xfrm>
            <a:prstGeom prst="rect">
              <a:avLst/>
            </a:prstGeom>
            <a:solidFill>
              <a:srgbClr val="FFFF00"/>
            </a:solidFill>
            <a:ln w="12700"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AU" sz="2000" dirty="0" smtClean="0">
                  <a:latin typeface="Comic Sans MS" panose="030F0702030302020204" pitchFamily="66" charset="0"/>
                </a:rPr>
                <a:t>worksheet</a:t>
              </a:r>
              <a:endParaRPr lang="en-AU" sz="2000" dirty="0">
                <a:latin typeface="Comic Sans MS" panose="030F0702030302020204" pitchFamily="66" charset="0"/>
              </a:endParaRPr>
            </a:p>
          </p:txBody>
        </p:sp>
        <p:pic>
          <p:nvPicPr>
            <p:cNvPr id="14" name="Picture 13"/>
            <p:cNvPicPr>
              <a:picLocks noChangeAspect="1"/>
            </p:cNvPicPr>
            <p:nvPr/>
          </p:nvPicPr>
          <p:blipFill rotWithShape="1">
            <a:blip r:embed="rId2"/>
            <a:srcRect l="9324"/>
            <a:stretch/>
          </p:blipFill>
          <p:spPr>
            <a:xfrm>
              <a:off x="6163163" y="2617470"/>
              <a:ext cx="1666366" cy="1837712"/>
            </a:xfrm>
            <a:prstGeom prst="rect">
              <a:avLst/>
            </a:prstGeom>
          </p:spPr>
        </p:pic>
      </p:grpSp>
      <p:grpSp>
        <p:nvGrpSpPr>
          <p:cNvPr id="23" name="Group 22"/>
          <p:cNvGrpSpPr/>
          <p:nvPr/>
        </p:nvGrpSpPr>
        <p:grpSpPr>
          <a:xfrm>
            <a:off x="9602847" y="2271592"/>
            <a:ext cx="2283782" cy="3082802"/>
            <a:chOff x="8151808" y="2241078"/>
            <a:chExt cx="2283782" cy="3082802"/>
          </a:xfrm>
        </p:grpSpPr>
        <p:sp>
          <p:nvSpPr>
            <p:cNvPr id="7" name="TextBox 6"/>
            <p:cNvSpPr txBox="1"/>
            <p:nvPr/>
          </p:nvSpPr>
          <p:spPr>
            <a:xfrm>
              <a:off x="8151808" y="4954548"/>
              <a:ext cx="2283782" cy="369332"/>
            </a:xfrm>
            <a:prstGeom prst="rect">
              <a:avLst/>
            </a:prstGeom>
            <a:solidFill>
              <a:srgbClr val="FFFF00"/>
            </a:solidFill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AU" dirty="0" smtClean="0">
                  <a:latin typeface="Comic Sans MS" panose="030F0702030302020204" pitchFamily="66" charset="0"/>
                </a:rPr>
                <a:t>You tube</a:t>
              </a:r>
              <a:endParaRPr lang="en-AU" dirty="0">
                <a:latin typeface="Comic Sans MS" panose="030F0702030302020204" pitchFamily="66" charset="0"/>
              </a:endParaRPr>
            </a:p>
          </p:txBody>
        </p:sp>
        <p:pic>
          <p:nvPicPr>
            <p:cNvPr id="17" name="Picture 16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8443510" y="2314181"/>
              <a:ext cx="1518319" cy="1518319"/>
            </a:xfrm>
            <a:prstGeom prst="rect">
              <a:avLst/>
            </a:prstGeom>
          </p:spPr>
        </p:pic>
        <p:sp>
          <p:nvSpPr>
            <p:cNvPr id="18" name="Rectangle 17"/>
            <p:cNvSpPr/>
            <p:nvPr/>
          </p:nvSpPr>
          <p:spPr>
            <a:xfrm>
              <a:off x="8289903" y="3805670"/>
              <a:ext cx="2056839" cy="902365"/>
            </a:xfrm>
            <a:prstGeom prst="rect">
              <a:avLst/>
            </a:prstGeom>
            <a:solidFill>
              <a:srgbClr val="FF66CC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sp>
          <p:nvSpPr>
            <p:cNvPr id="19" name="Rectangle 18"/>
            <p:cNvSpPr/>
            <p:nvPr/>
          </p:nvSpPr>
          <p:spPr>
            <a:xfrm>
              <a:off x="8443510" y="3973933"/>
              <a:ext cx="686415" cy="56584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sp>
          <p:nvSpPr>
            <p:cNvPr id="20" name="Rectangle 19"/>
            <p:cNvSpPr/>
            <p:nvPr/>
          </p:nvSpPr>
          <p:spPr>
            <a:xfrm>
              <a:off x="9405968" y="3973933"/>
              <a:ext cx="686415" cy="56584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sp>
          <p:nvSpPr>
            <p:cNvPr id="22" name="Rectangle 21"/>
            <p:cNvSpPr/>
            <p:nvPr/>
          </p:nvSpPr>
          <p:spPr>
            <a:xfrm>
              <a:off x="8151808" y="2241078"/>
              <a:ext cx="2283782" cy="2609698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</p:grpSp>
      <p:grpSp>
        <p:nvGrpSpPr>
          <p:cNvPr id="24" name="Group 23"/>
          <p:cNvGrpSpPr/>
          <p:nvPr/>
        </p:nvGrpSpPr>
        <p:grpSpPr>
          <a:xfrm>
            <a:off x="231461" y="2227746"/>
            <a:ext cx="2171700" cy="3086288"/>
            <a:chOff x="687314" y="2221876"/>
            <a:chExt cx="2171700" cy="3086288"/>
          </a:xfrm>
        </p:grpSpPr>
        <p:sp>
          <p:nvSpPr>
            <p:cNvPr id="4" name="TextBox 3"/>
            <p:cNvSpPr txBox="1"/>
            <p:nvPr/>
          </p:nvSpPr>
          <p:spPr>
            <a:xfrm>
              <a:off x="687314" y="4938832"/>
              <a:ext cx="2116025" cy="369332"/>
            </a:xfrm>
            <a:prstGeom prst="rect">
              <a:avLst/>
            </a:prstGeom>
            <a:solidFill>
              <a:srgbClr val="FFFF00"/>
            </a:solidFill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AU" dirty="0" smtClean="0">
                  <a:latin typeface="Comic Sans MS" panose="030F0702030302020204" pitchFamily="66" charset="0"/>
                </a:rPr>
                <a:t>Interwrite Board</a:t>
              </a:r>
              <a:endParaRPr lang="en-AU" dirty="0">
                <a:latin typeface="Comic Sans MS" panose="030F0702030302020204" pitchFamily="66" charset="0"/>
              </a:endParaRPr>
            </a:p>
          </p:txBody>
        </p:sp>
        <p:pic>
          <p:nvPicPr>
            <p:cNvPr id="1026" name="Picture 2" descr="f789a829-1daf-4541-bc1f-48a7569f7209@ausprd01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935579" y="2781112"/>
              <a:ext cx="1686560" cy="1264920"/>
            </a:xfrm>
            <a:prstGeom prst="rect">
              <a:avLst/>
            </a:prstGeom>
            <a:noFill/>
            <a:ln w="9525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5" name="Rectangle 24"/>
            <p:cNvSpPr/>
            <p:nvPr/>
          </p:nvSpPr>
          <p:spPr>
            <a:xfrm>
              <a:off x="687314" y="2221876"/>
              <a:ext cx="2171700" cy="26289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</p:grpSp>
      <p:sp>
        <p:nvSpPr>
          <p:cNvPr id="27" name="TextBox 26"/>
          <p:cNvSpPr txBox="1"/>
          <p:nvPr/>
        </p:nvSpPr>
        <p:spPr>
          <a:xfrm>
            <a:off x="3322355" y="1625089"/>
            <a:ext cx="578523" cy="474023"/>
          </a:xfrm>
          <a:prstGeom prst="rect">
            <a:avLst/>
          </a:prstGeom>
          <a:solidFill>
            <a:srgbClr val="FFFF00"/>
          </a:solidFill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AU" sz="2400" dirty="0" smtClean="0">
                <a:latin typeface="Comic Sans MS" panose="030F0702030302020204" pitchFamily="66" charset="0"/>
              </a:rPr>
              <a:t>2</a:t>
            </a:r>
            <a:endParaRPr lang="en-AU" sz="2400" dirty="0">
              <a:latin typeface="Comic Sans MS" panose="030F0702030302020204" pitchFamily="66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5629992" y="1678998"/>
            <a:ext cx="578523" cy="474023"/>
          </a:xfrm>
          <a:prstGeom prst="rect">
            <a:avLst/>
          </a:prstGeom>
          <a:solidFill>
            <a:srgbClr val="FFFF00"/>
          </a:solidFill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AU" sz="2400" dirty="0" smtClean="0">
                <a:latin typeface="Comic Sans MS" panose="030F0702030302020204" pitchFamily="66" charset="0"/>
              </a:rPr>
              <a:t>3</a:t>
            </a:r>
            <a:endParaRPr lang="en-AU" sz="2400" dirty="0">
              <a:latin typeface="Comic Sans MS" panose="030F0702030302020204" pitchFamily="66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8162311" y="1609574"/>
            <a:ext cx="578523" cy="474023"/>
          </a:xfrm>
          <a:prstGeom prst="rect">
            <a:avLst/>
          </a:prstGeom>
          <a:solidFill>
            <a:srgbClr val="FFFF00"/>
          </a:solidFill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AU" sz="2400" dirty="0">
                <a:latin typeface="Comic Sans MS" panose="030F0702030302020204" pitchFamily="66" charset="0"/>
              </a:rPr>
              <a:t>4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158674" y="2361868"/>
            <a:ext cx="1624965" cy="1122661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169489" y="3617060"/>
            <a:ext cx="1624966" cy="1121489"/>
          </a:xfrm>
          <a:prstGeom prst="rect">
            <a:avLst/>
          </a:prstGeom>
          <a:ln>
            <a:solidFill>
              <a:schemeClr val="tx1"/>
            </a:solidFill>
          </a:ln>
        </p:spPr>
      </p:pic>
      <p:grpSp>
        <p:nvGrpSpPr>
          <p:cNvPr id="8" name="Group 7"/>
          <p:cNvGrpSpPr/>
          <p:nvPr/>
        </p:nvGrpSpPr>
        <p:grpSpPr>
          <a:xfrm>
            <a:off x="2497576" y="2243191"/>
            <a:ext cx="2199696" cy="3111203"/>
            <a:chOff x="4900664" y="2227746"/>
            <a:chExt cx="2199696" cy="3111203"/>
          </a:xfrm>
        </p:grpSpPr>
        <p:sp>
          <p:nvSpPr>
            <p:cNvPr id="26" name="Rectangle 25"/>
            <p:cNvSpPr/>
            <p:nvPr/>
          </p:nvSpPr>
          <p:spPr>
            <a:xfrm>
              <a:off x="4900664" y="2227746"/>
              <a:ext cx="2171700" cy="26289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sp>
          <p:nvSpPr>
            <p:cNvPr id="30" name="TextBox 29"/>
            <p:cNvSpPr txBox="1"/>
            <p:nvPr/>
          </p:nvSpPr>
          <p:spPr>
            <a:xfrm>
              <a:off x="4928660" y="4969617"/>
              <a:ext cx="2171700" cy="369332"/>
            </a:xfrm>
            <a:prstGeom prst="rect">
              <a:avLst/>
            </a:prstGeom>
            <a:solidFill>
              <a:srgbClr val="FFFF00"/>
            </a:solidFill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AU" dirty="0" smtClean="0">
                  <a:latin typeface="Comic Sans MS" panose="030F0702030302020204" pitchFamily="66" charset="0"/>
                </a:rPr>
                <a:t>Collage</a:t>
              </a:r>
              <a:endParaRPr lang="en-AU" dirty="0">
                <a:latin typeface="Comic Sans MS" panose="030F0702030302020204" pitchFamily="66" charset="0"/>
              </a:endParaRPr>
            </a:p>
          </p:txBody>
        </p:sp>
      </p:grpSp>
      <p:pic>
        <p:nvPicPr>
          <p:cNvPr id="2" name="Picture 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669665" y="2621326"/>
            <a:ext cx="1883514" cy="1910230"/>
          </a:xfrm>
          <a:prstGeom prst="rect">
            <a:avLst/>
          </a:prstGeom>
        </p:spPr>
      </p:pic>
      <p:sp>
        <p:nvSpPr>
          <p:cNvPr id="31" name="TextBox 30"/>
          <p:cNvSpPr txBox="1"/>
          <p:nvPr/>
        </p:nvSpPr>
        <p:spPr>
          <a:xfrm>
            <a:off x="10364446" y="1586067"/>
            <a:ext cx="578523" cy="474023"/>
          </a:xfrm>
          <a:prstGeom prst="rect">
            <a:avLst/>
          </a:prstGeom>
          <a:solidFill>
            <a:srgbClr val="FFFF00"/>
          </a:solidFill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AU" sz="2400" dirty="0" smtClean="0">
                <a:latin typeface="Comic Sans MS" panose="030F0702030302020204" pitchFamily="66" charset="0"/>
              </a:rPr>
              <a:t>5</a:t>
            </a:r>
            <a:endParaRPr lang="en-AU" sz="2400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8157795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847975" y="5053132"/>
            <a:ext cx="5838825" cy="369332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AU" dirty="0" smtClean="0">
                <a:latin typeface="Comic Sans MS" panose="030F0702030302020204" pitchFamily="66" charset="0"/>
              </a:rPr>
              <a:t>Song</a:t>
            </a:r>
            <a:endParaRPr lang="en-AU" dirty="0">
              <a:latin typeface="Comic Sans MS" panose="030F0702030302020204" pitchFamily="66" charset="0"/>
            </a:endParaRPr>
          </a:p>
        </p:txBody>
      </p:sp>
      <p:pic>
        <p:nvPicPr>
          <p:cNvPr id="2" name="Picture 1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47975" y="688282"/>
            <a:ext cx="6029325" cy="3781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492088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Group 14"/>
          <p:cNvGrpSpPr/>
          <p:nvPr/>
        </p:nvGrpSpPr>
        <p:grpSpPr>
          <a:xfrm>
            <a:off x="2793477" y="2314181"/>
            <a:ext cx="2171700" cy="3086288"/>
            <a:chOff x="3306709" y="2221876"/>
            <a:chExt cx="2171700" cy="3086288"/>
          </a:xfrm>
        </p:grpSpPr>
        <p:sp>
          <p:nvSpPr>
            <p:cNvPr id="5" name="TextBox 4"/>
            <p:cNvSpPr txBox="1"/>
            <p:nvPr/>
          </p:nvSpPr>
          <p:spPr>
            <a:xfrm>
              <a:off x="3306709" y="4938832"/>
              <a:ext cx="2171700" cy="369332"/>
            </a:xfrm>
            <a:prstGeom prst="rect">
              <a:avLst/>
            </a:prstGeom>
            <a:solidFill>
              <a:srgbClr val="FFFF00"/>
            </a:solidFill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AU" dirty="0" smtClean="0">
                  <a:latin typeface="Comic Sans MS" panose="030F0702030302020204" pitchFamily="66" charset="0"/>
                </a:rPr>
                <a:t>Take photo</a:t>
              </a:r>
              <a:endParaRPr lang="en-AU" dirty="0">
                <a:latin typeface="Comic Sans MS" panose="030F0702030302020204" pitchFamily="66" charset="0"/>
              </a:endParaRPr>
            </a:p>
          </p:txBody>
        </p:sp>
        <p:sp>
          <p:nvSpPr>
            <p:cNvPr id="10" name="Rectangle 9"/>
            <p:cNvSpPr/>
            <p:nvPr/>
          </p:nvSpPr>
          <p:spPr>
            <a:xfrm>
              <a:off x="3306709" y="2221876"/>
              <a:ext cx="2171700" cy="26289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</p:grpSp>
      <p:sp>
        <p:nvSpPr>
          <p:cNvPr id="13" name="TextBox 12"/>
          <p:cNvSpPr txBox="1"/>
          <p:nvPr/>
        </p:nvSpPr>
        <p:spPr>
          <a:xfrm>
            <a:off x="1424961" y="1578893"/>
            <a:ext cx="578523" cy="474023"/>
          </a:xfrm>
          <a:prstGeom prst="rect">
            <a:avLst/>
          </a:prstGeom>
          <a:solidFill>
            <a:srgbClr val="FFFF00"/>
          </a:solidFill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AU" sz="2400" dirty="0" smtClean="0">
                <a:latin typeface="Comic Sans MS" panose="030F0702030302020204" pitchFamily="66" charset="0"/>
              </a:rPr>
              <a:t>1</a:t>
            </a:r>
            <a:endParaRPr lang="en-AU" sz="2400" dirty="0">
              <a:latin typeface="Comic Sans MS" panose="030F0702030302020204" pitchFamily="66" charset="0"/>
            </a:endParaRPr>
          </a:p>
        </p:txBody>
      </p:sp>
      <p:grpSp>
        <p:nvGrpSpPr>
          <p:cNvPr id="16" name="Group 15"/>
          <p:cNvGrpSpPr/>
          <p:nvPr/>
        </p:nvGrpSpPr>
        <p:grpSpPr>
          <a:xfrm>
            <a:off x="5717103" y="2241078"/>
            <a:ext cx="2262224" cy="3374862"/>
            <a:chOff x="5717103" y="2241078"/>
            <a:chExt cx="2262224" cy="3374862"/>
          </a:xfrm>
        </p:grpSpPr>
        <p:sp>
          <p:nvSpPr>
            <p:cNvPr id="11" name="Rectangle 10"/>
            <p:cNvSpPr/>
            <p:nvPr/>
          </p:nvSpPr>
          <p:spPr>
            <a:xfrm>
              <a:off x="5738097" y="2241078"/>
              <a:ext cx="2220236" cy="2609698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5717103" y="4908054"/>
              <a:ext cx="2262224" cy="707886"/>
            </a:xfrm>
            <a:prstGeom prst="rect">
              <a:avLst/>
            </a:prstGeom>
            <a:solidFill>
              <a:srgbClr val="FFFF00"/>
            </a:solidFill>
            <a:ln w="12700"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AU" sz="2000" dirty="0" smtClean="0">
                  <a:latin typeface="Comic Sans MS" panose="030F0702030302020204" pitchFamily="66" charset="0"/>
                </a:rPr>
                <a:t>Get photo from printer</a:t>
              </a:r>
              <a:endParaRPr lang="en-AU" sz="2000" dirty="0">
                <a:latin typeface="Comic Sans MS" panose="030F0702030302020204" pitchFamily="66" charset="0"/>
              </a:endParaRPr>
            </a:p>
          </p:txBody>
        </p:sp>
      </p:grpSp>
      <p:grpSp>
        <p:nvGrpSpPr>
          <p:cNvPr id="23" name="Group 22"/>
          <p:cNvGrpSpPr/>
          <p:nvPr/>
        </p:nvGrpSpPr>
        <p:grpSpPr>
          <a:xfrm>
            <a:off x="8151808" y="2241078"/>
            <a:ext cx="2283782" cy="3082802"/>
            <a:chOff x="8151808" y="2241078"/>
            <a:chExt cx="2283782" cy="3082802"/>
          </a:xfrm>
        </p:grpSpPr>
        <p:sp>
          <p:nvSpPr>
            <p:cNvPr id="7" name="TextBox 6"/>
            <p:cNvSpPr txBox="1"/>
            <p:nvPr/>
          </p:nvSpPr>
          <p:spPr>
            <a:xfrm>
              <a:off x="8151808" y="4954548"/>
              <a:ext cx="2283782" cy="369332"/>
            </a:xfrm>
            <a:prstGeom prst="rect">
              <a:avLst/>
            </a:prstGeom>
            <a:solidFill>
              <a:srgbClr val="FFFF00"/>
            </a:solidFill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AU" dirty="0" smtClean="0">
                  <a:latin typeface="Comic Sans MS" panose="030F0702030302020204" pitchFamily="66" charset="0"/>
                </a:rPr>
                <a:t>Glue in book</a:t>
              </a:r>
              <a:endParaRPr lang="en-AU" dirty="0">
                <a:latin typeface="Comic Sans MS" panose="030F0702030302020204" pitchFamily="66" charset="0"/>
              </a:endParaRPr>
            </a:p>
          </p:txBody>
        </p:sp>
        <p:sp>
          <p:nvSpPr>
            <p:cNvPr id="22" name="Rectangle 21"/>
            <p:cNvSpPr/>
            <p:nvPr/>
          </p:nvSpPr>
          <p:spPr>
            <a:xfrm>
              <a:off x="8151808" y="2241078"/>
              <a:ext cx="2283782" cy="2609698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</p:grpSp>
      <p:grpSp>
        <p:nvGrpSpPr>
          <p:cNvPr id="2" name="Group 1"/>
          <p:cNvGrpSpPr/>
          <p:nvPr/>
        </p:nvGrpSpPr>
        <p:grpSpPr>
          <a:xfrm>
            <a:off x="408669" y="2252653"/>
            <a:ext cx="2171700" cy="3640286"/>
            <a:chOff x="674644" y="2241078"/>
            <a:chExt cx="2171700" cy="3640286"/>
          </a:xfrm>
        </p:grpSpPr>
        <p:sp>
          <p:nvSpPr>
            <p:cNvPr id="4" name="TextBox 3"/>
            <p:cNvSpPr txBox="1"/>
            <p:nvPr/>
          </p:nvSpPr>
          <p:spPr>
            <a:xfrm>
              <a:off x="674644" y="4958034"/>
              <a:ext cx="2116025" cy="923330"/>
            </a:xfrm>
            <a:prstGeom prst="rect">
              <a:avLst/>
            </a:prstGeom>
            <a:solidFill>
              <a:srgbClr val="FFFF00"/>
            </a:solidFill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AU" dirty="0" smtClean="0">
                  <a:latin typeface="Comic Sans MS" panose="030F0702030302020204" pitchFamily="66" charset="0"/>
                </a:rPr>
                <a:t>Arrange Vegetables on desk</a:t>
              </a:r>
              <a:endParaRPr lang="en-AU" dirty="0">
                <a:latin typeface="Comic Sans MS" panose="030F0702030302020204" pitchFamily="66" charset="0"/>
              </a:endParaRPr>
            </a:p>
          </p:txBody>
        </p:sp>
        <p:sp>
          <p:nvSpPr>
            <p:cNvPr id="25" name="Rectangle 24"/>
            <p:cNvSpPr/>
            <p:nvPr/>
          </p:nvSpPr>
          <p:spPr>
            <a:xfrm>
              <a:off x="674644" y="2241078"/>
              <a:ext cx="2171700" cy="26289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</p:grpSp>
      <p:sp>
        <p:nvSpPr>
          <p:cNvPr id="27" name="TextBox 26"/>
          <p:cNvSpPr txBox="1"/>
          <p:nvPr/>
        </p:nvSpPr>
        <p:spPr>
          <a:xfrm>
            <a:off x="4144294" y="1578858"/>
            <a:ext cx="578523" cy="474023"/>
          </a:xfrm>
          <a:prstGeom prst="rect">
            <a:avLst/>
          </a:prstGeom>
          <a:solidFill>
            <a:srgbClr val="FFFF00"/>
          </a:solidFill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AU" sz="2400" dirty="0" smtClean="0">
                <a:latin typeface="Comic Sans MS" panose="030F0702030302020204" pitchFamily="66" charset="0"/>
              </a:rPr>
              <a:t>2</a:t>
            </a:r>
            <a:endParaRPr lang="en-AU" sz="2400" dirty="0">
              <a:latin typeface="Comic Sans MS" panose="030F0702030302020204" pitchFamily="66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6558953" y="1578859"/>
            <a:ext cx="578523" cy="474023"/>
          </a:xfrm>
          <a:prstGeom prst="rect">
            <a:avLst/>
          </a:prstGeom>
          <a:solidFill>
            <a:srgbClr val="FFFF00"/>
          </a:solidFill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AU" sz="2400" dirty="0" smtClean="0">
                <a:latin typeface="Comic Sans MS" panose="030F0702030302020204" pitchFamily="66" charset="0"/>
              </a:rPr>
              <a:t>3</a:t>
            </a:r>
            <a:endParaRPr lang="en-AU" sz="2400" dirty="0">
              <a:latin typeface="Comic Sans MS" panose="030F0702030302020204" pitchFamily="66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9004437" y="1608201"/>
            <a:ext cx="578523" cy="474023"/>
          </a:xfrm>
          <a:prstGeom prst="rect">
            <a:avLst/>
          </a:prstGeom>
          <a:solidFill>
            <a:srgbClr val="FFFF00"/>
          </a:solidFill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AU" sz="2400" dirty="0">
                <a:latin typeface="Comic Sans MS" panose="030F0702030302020204" pitchFamily="66" charset="0"/>
              </a:rPr>
              <a:t>4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4748" y="2441562"/>
            <a:ext cx="1624965" cy="1122661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97851" y="3725131"/>
            <a:ext cx="1624966" cy="1121489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2050" name="Picture 2" descr="a7f0c873-c3ab-42cc-885b-0bc4f04f00cc@ausprd0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5662993" y="2657401"/>
            <a:ext cx="2377246" cy="178293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e41483c2-ec7c-4108-8921-6ce622c342fa@ausprd01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8161784" y="2647290"/>
            <a:ext cx="2296363" cy="1722273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" name="TextBox 29"/>
          <p:cNvSpPr txBox="1"/>
          <p:nvPr/>
        </p:nvSpPr>
        <p:spPr>
          <a:xfrm>
            <a:off x="2628511" y="433507"/>
            <a:ext cx="5838825" cy="369332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AU" dirty="0" smtClean="0">
                <a:latin typeface="Comic Sans MS" panose="030F0702030302020204" pitchFamily="66" charset="0"/>
              </a:rPr>
              <a:t>Take photo</a:t>
            </a:r>
            <a:endParaRPr lang="en-AU" dirty="0">
              <a:latin typeface="Comic Sans MS" panose="030F0702030302020204" pitchFamily="66" charset="0"/>
            </a:endParaRPr>
          </a:p>
        </p:txBody>
      </p:sp>
      <p:pic>
        <p:nvPicPr>
          <p:cNvPr id="31" name="Picture 30"/>
          <p:cNvPicPr>
            <a:picLocks noChangeAspect="1"/>
          </p:cNvPicPr>
          <p:nvPr/>
        </p:nvPicPr>
        <p:blipFill rotWithShape="1">
          <a:blip r:embed="rId6"/>
          <a:srcRect l="5905" t="-1" r="5091" b="8737"/>
          <a:stretch/>
        </p:blipFill>
        <p:spPr>
          <a:xfrm>
            <a:off x="421574" y="2989814"/>
            <a:ext cx="2103120" cy="11488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924922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Group 14"/>
          <p:cNvGrpSpPr/>
          <p:nvPr/>
        </p:nvGrpSpPr>
        <p:grpSpPr>
          <a:xfrm>
            <a:off x="5717241" y="2147584"/>
            <a:ext cx="2171700" cy="3086288"/>
            <a:chOff x="3306709" y="2221876"/>
            <a:chExt cx="2171700" cy="3086288"/>
          </a:xfrm>
        </p:grpSpPr>
        <p:sp>
          <p:nvSpPr>
            <p:cNvPr id="5" name="TextBox 4"/>
            <p:cNvSpPr txBox="1"/>
            <p:nvPr/>
          </p:nvSpPr>
          <p:spPr>
            <a:xfrm>
              <a:off x="3306709" y="4938832"/>
              <a:ext cx="2171700" cy="369332"/>
            </a:xfrm>
            <a:prstGeom prst="rect">
              <a:avLst/>
            </a:prstGeom>
            <a:solidFill>
              <a:srgbClr val="FFFF00"/>
            </a:solidFill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AU" dirty="0" smtClean="0">
                  <a:latin typeface="Comic Sans MS" panose="030F0702030302020204" pitchFamily="66" charset="0"/>
                </a:rPr>
                <a:t>focus</a:t>
              </a:r>
              <a:endParaRPr lang="en-AU" dirty="0">
                <a:latin typeface="Comic Sans MS" panose="030F0702030302020204" pitchFamily="66" charset="0"/>
              </a:endParaRPr>
            </a:p>
          </p:txBody>
        </p:sp>
        <p:sp>
          <p:nvSpPr>
            <p:cNvPr id="10" name="Rectangle 9"/>
            <p:cNvSpPr/>
            <p:nvPr/>
          </p:nvSpPr>
          <p:spPr>
            <a:xfrm>
              <a:off x="3306709" y="2221876"/>
              <a:ext cx="2171700" cy="26289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</p:grpSp>
      <p:sp>
        <p:nvSpPr>
          <p:cNvPr id="13" name="TextBox 12"/>
          <p:cNvSpPr txBox="1"/>
          <p:nvPr/>
        </p:nvSpPr>
        <p:spPr>
          <a:xfrm>
            <a:off x="1093159" y="1678999"/>
            <a:ext cx="578523" cy="474023"/>
          </a:xfrm>
          <a:prstGeom prst="rect">
            <a:avLst/>
          </a:prstGeom>
          <a:solidFill>
            <a:srgbClr val="FFFF00"/>
          </a:solidFill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AU" sz="2400" dirty="0" smtClean="0">
                <a:latin typeface="Comic Sans MS" panose="030F0702030302020204" pitchFamily="66" charset="0"/>
              </a:rPr>
              <a:t>1</a:t>
            </a:r>
            <a:endParaRPr lang="en-AU" sz="2400" dirty="0">
              <a:latin typeface="Comic Sans MS" panose="030F0702030302020204" pitchFamily="66" charset="0"/>
            </a:endParaRPr>
          </a:p>
        </p:txBody>
      </p:sp>
      <p:grpSp>
        <p:nvGrpSpPr>
          <p:cNvPr id="16" name="Group 15"/>
          <p:cNvGrpSpPr/>
          <p:nvPr/>
        </p:nvGrpSpPr>
        <p:grpSpPr>
          <a:xfrm>
            <a:off x="8451572" y="2166786"/>
            <a:ext cx="2262224" cy="3067086"/>
            <a:chOff x="5717103" y="2241078"/>
            <a:chExt cx="2262224" cy="3067086"/>
          </a:xfrm>
        </p:grpSpPr>
        <p:sp>
          <p:nvSpPr>
            <p:cNvPr id="11" name="Rectangle 10"/>
            <p:cNvSpPr/>
            <p:nvPr/>
          </p:nvSpPr>
          <p:spPr>
            <a:xfrm>
              <a:off x="5738097" y="2241078"/>
              <a:ext cx="2220236" cy="2609698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5717103" y="4908054"/>
              <a:ext cx="2262224" cy="400110"/>
            </a:xfrm>
            <a:prstGeom prst="rect">
              <a:avLst/>
            </a:prstGeom>
            <a:solidFill>
              <a:srgbClr val="FFFF00"/>
            </a:solidFill>
            <a:ln w="12700"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AU" sz="2000" dirty="0" smtClean="0">
                  <a:latin typeface="Comic Sans MS" panose="030F0702030302020204" pitchFamily="66" charset="0"/>
                </a:rPr>
                <a:t>press</a:t>
              </a:r>
              <a:endParaRPr lang="en-AU" sz="2000" dirty="0">
                <a:latin typeface="Comic Sans MS" panose="030F0702030302020204" pitchFamily="66" charset="0"/>
              </a:endParaRPr>
            </a:p>
          </p:txBody>
        </p:sp>
      </p:grpSp>
      <p:grpSp>
        <p:nvGrpSpPr>
          <p:cNvPr id="24" name="Group 23"/>
          <p:cNvGrpSpPr/>
          <p:nvPr/>
        </p:nvGrpSpPr>
        <p:grpSpPr>
          <a:xfrm>
            <a:off x="506349" y="2227746"/>
            <a:ext cx="2171700" cy="3086288"/>
            <a:chOff x="687314" y="2221876"/>
            <a:chExt cx="2171700" cy="3086288"/>
          </a:xfrm>
        </p:grpSpPr>
        <p:sp>
          <p:nvSpPr>
            <p:cNvPr id="4" name="TextBox 3"/>
            <p:cNvSpPr txBox="1"/>
            <p:nvPr/>
          </p:nvSpPr>
          <p:spPr>
            <a:xfrm>
              <a:off x="687314" y="4938832"/>
              <a:ext cx="2116025" cy="369332"/>
            </a:xfrm>
            <a:prstGeom prst="rect">
              <a:avLst/>
            </a:prstGeom>
            <a:solidFill>
              <a:srgbClr val="FFFF00"/>
            </a:solidFill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AU" dirty="0" smtClean="0">
                  <a:latin typeface="Comic Sans MS" panose="030F0702030302020204" pitchFamily="66" charset="0"/>
                </a:rPr>
                <a:t>unlock</a:t>
              </a:r>
              <a:endParaRPr lang="en-AU" dirty="0">
                <a:latin typeface="Comic Sans MS" panose="030F0702030302020204" pitchFamily="66" charset="0"/>
              </a:endParaRPr>
            </a:p>
          </p:txBody>
        </p:sp>
        <p:sp>
          <p:nvSpPr>
            <p:cNvPr id="25" name="Rectangle 24"/>
            <p:cNvSpPr/>
            <p:nvPr/>
          </p:nvSpPr>
          <p:spPr>
            <a:xfrm>
              <a:off x="687314" y="2221876"/>
              <a:ext cx="2171700" cy="26289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</p:grpSp>
      <p:sp>
        <p:nvSpPr>
          <p:cNvPr id="27" name="TextBox 26"/>
          <p:cNvSpPr txBox="1"/>
          <p:nvPr/>
        </p:nvSpPr>
        <p:spPr>
          <a:xfrm>
            <a:off x="3322355" y="1625089"/>
            <a:ext cx="578523" cy="474023"/>
          </a:xfrm>
          <a:prstGeom prst="rect">
            <a:avLst/>
          </a:prstGeom>
          <a:solidFill>
            <a:srgbClr val="FFFF00"/>
          </a:solidFill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AU" sz="2400" dirty="0" smtClean="0">
                <a:latin typeface="Comic Sans MS" panose="030F0702030302020204" pitchFamily="66" charset="0"/>
              </a:rPr>
              <a:t>2</a:t>
            </a:r>
            <a:endParaRPr lang="en-AU" sz="2400" dirty="0">
              <a:latin typeface="Comic Sans MS" panose="030F0702030302020204" pitchFamily="66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6387002" y="1585015"/>
            <a:ext cx="578523" cy="474023"/>
          </a:xfrm>
          <a:prstGeom prst="rect">
            <a:avLst/>
          </a:prstGeom>
          <a:solidFill>
            <a:srgbClr val="FFFF00"/>
          </a:solidFill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AU" sz="2400" dirty="0" smtClean="0">
                <a:latin typeface="Comic Sans MS" panose="030F0702030302020204" pitchFamily="66" charset="0"/>
              </a:rPr>
              <a:t>3</a:t>
            </a:r>
            <a:endParaRPr lang="en-AU" sz="2400" dirty="0">
              <a:latin typeface="Comic Sans MS" panose="030F0702030302020204" pitchFamily="66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9293422" y="1585014"/>
            <a:ext cx="578523" cy="474023"/>
          </a:xfrm>
          <a:prstGeom prst="rect">
            <a:avLst/>
          </a:prstGeom>
          <a:solidFill>
            <a:srgbClr val="FFFF00"/>
          </a:solidFill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AU" sz="2400" dirty="0">
                <a:latin typeface="Comic Sans MS" panose="030F0702030302020204" pitchFamily="66" charset="0"/>
              </a:rPr>
              <a:t>4</a:t>
            </a:r>
          </a:p>
        </p:txBody>
      </p:sp>
      <p:grpSp>
        <p:nvGrpSpPr>
          <p:cNvPr id="8" name="Group 7"/>
          <p:cNvGrpSpPr/>
          <p:nvPr/>
        </p:nvGrpSpPr>
        <p:grpSpPr>
          <a:xfrm>
            <a:off x="3111795" y="2227746"/>
            <a:ext cx="2199696" cy="3111203"/>
            <a:chOff x="4900664" y="2227746"/>
            <a:chExt cx="2199696" cy="3111203"/>
          </a:xfrm>
        </p:grpSpPr>
        <p:sp>
          <p:nvSpPr>
            <p:cNvPr id="26" name="Rectangle 25"/>
            <p:cNvSpPr/>
            <p:nvPr/>
          </p:nvSpPr>
          <p:spPr>
            <a:xfrm>
              <a:off x="4900664" y="2227746"/>
              <a:ext cx="2171700" cy="26289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sp>
          <p:nvSpPr>
            <p:cNvPr id="30" name="TextBox 29"/>
            <p:cNvSpPr txBox="1"/>
            <p:nvPr/>
          </p:nvSpPr>
          <p:spPr>
            <a:xfrm>
              <a:off x="4928660" y="4969617"/>
              <a:ext cx="2171700" cy="369332"/>
            </a:xfrm>
            <a:prstGeom prst="rect">
              <a:avLst/>
            </a:prstGeom>
            <a:solidFill>
              <a:srgbClr val="FFFF00"/>
            </a:solidFill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AU" dirty="0" smtClean="0">
                  <a:latin typeface="Comic Sans MS" panose="030F0702030302020204" pitchFamily="66" charset="0"/>
                </a:rPr>
                <a:t>camera</a:t>
              </a:r>
              <a:endParaRPr lang="en-AU" dirty="0">
                <a:latin typeface="Comic Sans MS" panose="030F0702030302020204" pitchFamily="66" charset="0"/>
              </a:endParaRPr>
            </a:p>
          </p:txBody>
        </p:sp>
      </p:grp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"/>
          <a:srcRect l="17672" t="9800" r="39079" b="17400"/>
          <a:stretch/>
        </p:blipFill>
        <p:spPr>
          <a:xfrm>
            <a:off x="3325740" y="2764604"/>
            <a:ext cx="1884304" cy="1732037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28818" y="2647076"/>
            <a:ext cx="1795736" cy="1926336"/>
          </a:xfrm>
          <a:prstGeom prst="rect">
            <a:avLst/>
          </a:prstGeom>
        </p:spPr>
      </p:pic>
      <p:grpSp>
        <p:nvGrpSpPr>
          <p:cNvPr id="34" name="Group 33"/>
          <p:cNvGrpSpPr/>
          <p:nvPr/>
        </p:nvGrpSpPr>
        <p:grpSpPr>
          <a:xfrm>
            <a:off x="5813819" y="2822868"/>
            <a:ext cx="2128422" cy="1438656"/>
            <a:chOff x="284337" y="2657856"/>
            <a:chExt cx="2128422" cy="1438656"/>
          </a:xfrm>
        </p:grpSpPr>
        <p:pic>
          <p:nvPicPr>
            <p:cNvPr id="32" name="Picture 4" descr="http://getactionsapp.com/img/mask-ipad.png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4337" y="2657856"/>
              <a:ext cx="2128422" cy="143865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3" name="Picture 6" descr="http://media.idownloadblog.com/wp-content/uploads/2014/03/NoSTUArrow-Featured.png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6385" y="2826615"/>
              <a:ext cx="1623517" cy="120950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37" name="Group 36"/>
          <p:cNvGrpSpPr/>
          <p:nvPr/>
        </p:nvGrpSpPr>
        <p:grpSpPr>
          <a:xfrm>
            <a:off x="568441" y="2850900"/>
            <a:ext cx="2128422" cy="1438656"/>
            <a:chOff x="284337" y="2657856"/>
            <a:chExt cx="2128422" cy="1438656"/>
          </a:xfrm>
        </p:grpSpPr>
        <p:pic>
          <p:nvPicPr>
            <p:cNvPr id="38" name="Picture 4" descr="http://getactionsapp.com/img/mask-ipad.png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4337" y="2657856"/>
              <a:ext cx="2128422" cy="143865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9" name="Picture 6" descr="http://media.idownloadblog.com/wp-content/uploads/2014/03/NoSTUArrow-Featured.png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6385" y="2826615"/>
              <a:ext cx="1623517" cy="120950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35" name="Picture 34"/>
          <p:cNvPicPr>
            <a:picLocks noChangeAspect="1"/>
          </p:cNvPicPr>
          <p:nvPr/>
        </p:nvPicPr>
        <p:blipFill rotWithShape="1">
          <a:blip r:embed="rId6"/>
          <a:srcRect l="5905" t="-1" r="5091" b="8737"/>
          <a:stretch/>
        </p:blipFill>
        <p:spPr>
          <a:xfrm>
            <a:off x="6387002" y="3280458"/>
            <a:ext cx="1110995" cy="606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22209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028875" y="5773868"/>
            <a:ext cx="7884601" cy="1015663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AU" sz="6000" dirty="0" smtClean="0">
                <a:latin typeface="Comic Sans MS" panose="030F0702030302020204" pitchFamily="66" charset="0"/>
                <a:cs typeface="Aharoni" panose="02010803020104030203" pitchFamily="2" charset="-79"/>
              </a:rPr>
              <a:t>slide to unlock iPad</a:t>
            </a:r>
            <a:endParaRPr lang="en-AU" sz="6000" dirty="0">
              <a:latin typeface="Comic Sans MS" panose="030F0702030302020204" pitchFamily="66" charset="0"/>
              <a:cs typeface="Aharoni" panose="02010803020104030203" pitchFamily="2" charset="-79"/>
            </a:endParaRPr>
          </a:p>
        </p:txBody>
      </p:sp>
      <p:pic>
        <p:nvPicPr>
          <p:cNvPr id="2052" name="Picture 4" descr="http://getactionsapp.com/img/mask-ipad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81038" y="-286598"/>
            <a:ext cx="8664850" cy="58567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http://media.idownloadblog.com/wp-content/uploads/2014/03/NoSTUArrow-Featured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55956" y="506709"/>
            <a:ext cx="6315013" cy="47046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Donut 1"/>
          <p:cNvSpPr/>
          <p:nvPr/>
        </p:nvSpPr>
        <p:spPr>
          <a:xfrm>
            <a:off x="5074536" y="2597362"/>
            <a:ext cx="5277852" cy="2101516"/>
          </a:xfrm>
          <a:prstGeom prst="donut">
            <a:avLst>
              <a:gd name="adj" fmla="val 8967"/>
            </a:avLst>
          </a:prstGeom>
          <a:solidFill>
            <a:srgbClr val="00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>
              <a:solidFill>
                <a:schemeClr val="tx1"/>
              </a:solidFill>
            </a:endParaRPr>
          </a:p>
        </p:txBody>
      </p:sp>
      <p:pic>
        <p:nvPicPr>
          <p:cNvPr id="2056" name="Picture 8" descr="http://pngimg.com/upload/finger_PNG6297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718065">
            <a:off x="1515191" y="2589228"/>
            <a:ext cx="1480526" cy="3168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771344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25E-6 -2.96296E-6 L 0.97513 0.00417 " pathEditMode="relative" rAng="0" ptsTypes="AA">
                                      <p:cBhvr>
                                        <p:cTn id="17" dur="2000" fill="hold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8750" y="20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891198" y="5667283"/>
            <a:ext cx="6912508" cy="1015663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AU" sz="6000" dirty="0" smtClean="0">
                <a:latin typeface="Comic Sans MS" panose="030F0702030302020204" pitchFamily="66" charset="0"/>
                <a:cs typeface="Aharoni" panose="02010803020104030203" pitchFamily="2" charset="-79"/>
              </a:rPr>
              <a:t>open camera app</a:t>
            </a:r>
            <a:endParaRPr lang="en-AU" sz="6000" dirty="0">
              <a:latin typeface="Comic Sans MS" panose="030F0702030302020204" pitchFamily="66" charset="0"/>
              <a:cs typeface="Aharoni" panose="02010803020104030203" pitchFamily="2" charset="-79"/>
            </a:endParaRPr>
          </a:p>
        </p:txBody>
      </p:sp>
      <p:pic>
        <p:nvPicPr>
          <p:cNvPr id="2052" name="Picture 4" descr="http://getactionsapp.com/img/mask-ipad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48736" y="-319566"/>
            <a:ext cx="8664850" cy="58567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 descr="http://cdn.arstechnica.net/wp-content/uploads/2014/09/Photo-Sep-16-1-38-07-PM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96551" y="498841"/>
            <a:ext cx="6369219" cy="47769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Donut 1"/>
          <p:cNvSpPr/>
          <p:nvPr/>
        </p:nvSpPr>
        <p:spPr>
          <a:xfrm>
            <a:off x="8901896" y="569456"/>
            <a:ext cx="1150374" cy="1155638"/>
          </a:xfrm>
          <a:prstGeom prst="donut">
            <a:avLst>
              <a:gd name="adj" fmla="val 8967"/>
            </a:avLst>
          </a:prstGeom>
          <a:solidFill>
            <a:srgbClr val="00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>
              <a:solidFill>
                <a:schemeClr val="tx1"/>
              </a:solidFill>
            </a:endParaRPr>
          </a:p>
        </p:txBody>
      </p:sp>
      <p:pic>
        <p:nvPicPr>
          <p:cNvPr id="2056" name="Picture 8" descr="http://pngimg.com/upload/finger_PNG6297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147513">
            <a:off x="1649860" y="2826967"/>
            <a:ext cx="1480526" cy="3168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7-Point Star 2"/>
          <p:cNvSpPr/>
          <p:nvPr/>
        </p:nvSpPr>
        <p:spPr>
          <a:xfrm>
            <a:off x="9803706" y="639444"/>
            <a:ext cx="1657515" cy="1431161"/>
          </a:xfrm>
          <a:prstGeom prst="star7">
            <a:avLst/>
          </a:prstGeom>
          <a:solidFill>
            <a:schemeClr val="bg1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sz="3600" b="1" dirty="0" smtClean="0">
                <a:solidFill>
                  <a:schemeClr val="tx1"/>
                </a:solidFill>
              </a:rPr>
              <a:t>TAP</a:t>
            </a:r>
            <a:endParaRPr lang="en-AU" sz="36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13547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25E-6 -2.96296E-6 L 0.48646 -0.3412 " pathEditMode="relative" rAng="0" ptsTypes="AA">
                                      <p:cBhvr>
                                        <p:cTn id="17" dur="2000" fill="hold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4323" y="-1706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960369" y="5638604"/>
            <a:ext cx="9592215" cy="1015663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AU" sz="6000" dirty="0" smtClean="0">
                <a:latin typeface="Comic Sans MS" panose="030F0702030302020204" pitchFamily="66" charset="0"/>
                <a:cs typeface="Aharoni" panose="02010803020104030203" pitchFamily="2" charset="-79"/>
              </a:rPr>
              <a:t>choose photo setting</a:t>
            </a:r>
            <a:endParaRPr lang="en-AU" sz="6000" dirty="0">
              <a:latin typeface="Comic Sans MS" panose="030F0702030302020204" pitchFamily="66" charset="0"/>
              <a:cs typeface="Aharoni" panose="02010803020104030203" pitchFamily="2" charset="-79"/>
            </a:endParaRPr>
          </a:p>
        </p:txBody>
      </p:sp>
      <p:pic>
        <p:nvPicPr>
          <p:cNvPr id="2052" name="Picture 4" descr="http://getactionsapp.com/img/mask-ipad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87734" y="-226162"/>
            <a:ext cx="8664850" cy="58567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http://ipadhelp.com/wp-content/uploads/2014/01/Open-the-camera-app-and-slide-from-photo-to-video-to-create-an-iPad-video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88553" y="535288"/>
            <a:ext cx="6263212" cy="47525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Donut 1"/>
          <p:cNvSpPr/>
          <p:nvPr/>
        </p:nvSpPr>
        <p:spPr>
          <a:xfrm>
            <a:off x="8441430" y="3589253"/>
            <a:ext cx="1150374" cy="666971"/>
          </a:xfrm>
          <a:prstGeom prst="donut">
            <a:avLst>
              <a:gd name="adj" fmla="val 8967"/>
            </a:avLst>
          </a:prstGeom>
          <a:solidFill>
            <a:srgbClr val="00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>
              <a:solidFill>
                <a:schemeClr val="tx1"/>
              </a:solidFill>
            </a:endParaRPr>
          </a:p>
        </p:txBody>
      </p:sp>
      <p:pic>
        <p:nvPicPr>
          <p:cNvPr id="2056" name="Picture 8" descr="http://pngimg.com/upload/finger_PNG6297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6261563" y="2807654"/>
            <a:ext cx="1480526" cy="3168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189576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194</TotalTime>
  <Words>214</Words>
  <Application>Microsoft Office PowerPoint</Application>
  <PresentationFormat>Widescreen</PresentationFormat>
  <Paragraphs>91</Paragraphs>
  <Slides>24</Slides>
  <Notes>0</Notes>
  <HiddenSlides>2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30" baseType="lpstr">
      <vt:lpstr>Aharoni</vt:lpstr>
      <vt:lpstr>Arial</vt:lpstr>
      <vt:lpstr>Calibri</vt:lpstr>
      <vt:lpstr>Calibri Light</vt:lpstr>
      <vt:lpstr>Comic Sans MS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Circle      what you took a photo of ?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Francesca Robinson</dc:creator>
  <cp:lastModifiedBy>Rachael Bowen</cp:lastModifiedBy>
  <cp:revision>24</cp:revision>
  <cp:lastPrinted>2018-02-12T21:44:17Z</cp:lastPrinted>
  <dcterms:created xsi:type="dcterms:W3CDTF">2018-02-12T05:48:49Z</dcterms:created>
  <dcterms:modified xsi:type="dcterms:W3CDTF">2018-06-21T02:36:50Z</dcterms:modified>
</cp:coreProperties>
</file>