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59" r:id="rId5"/>
    <p:sldId id="262" r:id="rId6"/>
    <p:sldId id="265" r:id="rId7"/>
    <p:sldId id="264" r:id="rId8"/>
    <p:sldId id="272" r:id="rId9"/>
    <p:sldId id="273" r:id="rId10"/>
    <p:sldId id="274" r:id="rId11"/>
    <p:sldId id="275" r:id="rId12"/>
    <p:sldId id="263" r:id="rId13"/>
    <p:sldId id="266" r:id="rId14"/>
    <p:sldId id="267" r:id="rId15"/>
    <p:sldId id="268" r:id="rId16"/>
    <p:sldId id="261" r:id="rId17"/>
    <p:sldId id="269" r:id="rId18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660"/>
  </p:normalViewPr>
  <p:slideViewPr>
    <p:cSldViewPr snapToGrid="0">
      <p:cViewPr varScale="1">
        <p:scale>
          <a:sx n="93" d="100"/>
          <a:sy n="93" d="100"/>
        </p:scale>
        <p:origin x="57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338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925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573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408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374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887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577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685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609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766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412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932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youtu.be/9z_Azr_eHLo?list=PL_Wnv4WM_-UdLa43TA2VuFv3zp3443y6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youtu.be/fXSovfzyx2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9290" y="675409"/>
            <a:ext cx="6016337" cy="52993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2639290" y="5051443"/>
            <a:ext cx="6026727" cy="92333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5400" dirty="0" smtClean="0">
                <a:latin typeface="Comic Sans MS" panose="030F0702030302020204" pitchFamily="66" charset="0"/>
              </a:rPr>
              <a:t>Photography </a:t>
            </a:r>
            <a:endParaRPr lang="en-AU" sz="54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520" y="1353326"/>
            <a:ext cx="5404984" cy="3124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658" y="54388"/>
            <a:ext cx="798512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>
            <a:spLocks noGrp="1"/>
          </p:cNvSpPr>
          <p:nvPr/>
        </p:nvSpPr>
        <p:spPr>
          <a:xfrm>
            <a:off x="1086812" y="6310684"/>
            <a:ext cx="9275763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altLang="en-US" dirty="0" smtClean="0"/>
              <a:t>This document is released under Creative Commons License Attribution 4.0 International. Please feel free to share and adapt this document with appropriate credit to Giant Steps School.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36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717241" y="2147584"/>
            <a:ext cx="2171700" cy="3086288"/>
            <a:chOff x="3306709" y="2221876"/>
            <a:chExt cx="2171700" cy="3086288"/>
          </a:xfrm>
        </p:grpSpPr>
        <p:sp>
          <p:nvSpPr>
            <p:cNvPr id="5" name="TextBox 4"/>
            <p:cNvSpPr txBox="1"/>
            <p:nvPr/>
          </p:nvSpPr>
          <p:spPr>
            <a:xfrm>
              <a:off x="3306709" y="4938832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Take photo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6709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93159" y="167899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1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451572" y="2166786"/>
            <a:ext cx="2262224" cy="3067086"/>
            <a:chOff x="5717103" y="2241078"/>
            <a:chExt cx="2262224" cy="3067086"/>
          </a:xfrm>
        </p:grpSpPr>
        <p:sp>
          <p:nvSpPr>
            <p:cNvPr id="11" name="Rectangle 10"/>
            <p:cNvSpPr/>
            <p:nvPr/>
          </p:nvSpPr>
          <p:spPr>
            <a:xfrm>
              <a:off x="5738097" y="2241078"/>
              <a:ext cx="2220236" cy="2609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7103" y="4908054"/>
              <a:ext cx="2262224" cy="40011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 smtClean="0">
                  <a:latin typeface="Comic Sans MS" panose="030F0702030302020204" pitchFamily="66" charset="0"/>
                </a:rPr>
                <a:t>worksheet</a:t>
              </a:r>
              <a:endParaRPr lang="en-AU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6349" y="2227746"/>
            <a:ext cx="2171700" cy="3086288"/>
            <a:chOff x="687314" y="2221876"/>
            <a:chExt cx="2171700" cy="3086288"/>
          </a:xfrm>
        </p:grpSpPr>
        <p:sp>
          <p:nvSpPr>
            <p:cNvPr id="4" name="TextBox 3"/>
            <p:cNvSpPr txBox="1"/>
            <p:nvPr/>
          </p:nvSpPr>
          <p:spPr>
            <a:xfrm>
              <a:off x="687314" y="4938832"/>
              <a:ext cx="2116025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Unlock iPad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7314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22355" y="162508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2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87002" y="1585015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3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93422" y="1585014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111795" y="2227746"/>
            <a:ext cx="2199696" cy="3111203"/>
            <a:chOff x="4900664" y="2227746"/>
            <a:chExt cx="2199696" cy="3111203"/>
          </a:xfrm>
        </p:grpSpPr>
        <p:sp>
          <p:nvSpPr>
            <p:cNvPr id="26" name="Rectangle 25"/>
            <p:cNvSpPr/>
            <p:nvPr/>
          </p:nvSpPr>
          <p:spPr>
            <a:xfrm>
              <a:off x="4900664" y="222774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28660" y="4969617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focus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7672" t="9800" r="39079" b="17400"/>
          <a:stretch/>
        </p:blipFill>
        <p:spPr>
          <a:xfrm>
            <a:off x="3325740" y="2764604"/>
            <a:ext cx="1884304" cy="17320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816" y="2508467"/>
            <a:ext cx="1795736" cy="1926336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726645" y="2850900"/>
            <a:ext cx="2128422" cy="1438656"/>
            <a:chOff x="284337" y="2657856"/>
            <a:chExt cx="2128422" cy="1438656"/>
          </a:xfrm>
        </p:grpSpPr>
        <p:pic>
          <p:nvPicPr>
            <p:cNvPr id="32" name="Picture 4" descr="http://getactionsapp.com/img/mask-ipa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37" y="2657856"/>
              <a:ext cx="2128422" cy="143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http://media.idownloadblog.com/wp-content/uploads/2014/03/NoSTUArrow-Featur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85" y="2826615"/>
              <a:ext cx="1623517" cy="1209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568441" y="2850900"/>
            <a:ext cx="2128422" cy="1438656"/>
            <a:chOff x="284337" y="2657856"/>
            <a:chExt cx="2128422" cy="1438656"/>
          </a:xfrm>
        </p:grpSpPr>
        <p:pic>
          <p:nvPicPr>
            <p:cNvPr id="38" name="Picture 4" descr="http://getactionsapp.com/img/mask-ipa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37" y="2657856"/>
              <a:ext cx="2128422" cy="143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6" descr="http://media.idownloadblog.com/wp-content/uploads/2014/03/NoSTUArrow-Featur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85" y="2826615"/>
              <a:ext cx="1623517" cy="1209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4422" y="3110464"/>
            <a:ext cx="1042390" cy="10423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8441" y="349135"/>
            <a:ext cx="1429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Jonah &amp; Luke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87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ubbish b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92" y="555883"/>
            <a:ext cx="436245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4092" y="237372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Aidan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730" y="1591934"/>
            <a:ext cx="4644293" cy="30069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220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306709" y="2221876"/>
            <a:ext cx="2171700" cy="3086288"/>
            <a:chOff x="3306709" y="2221876"/>
            <a:chExt cx="2171700" cy="3086288"/>
          </a:xfrm>
        </p:grpSpPr>
        <p:sp>
          <p:nvSpPr>
            <p:cNvPr id="5" name="TextBox 4"/>
            <p:cNvSpPr txBox="1"/>
            <p:nvPr/>
          </p:nvSpPr>
          <p:spPr>
            <a:xfrm>
              <a:off x="3306709" y="4938832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Take photo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6709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24961" y="1578893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1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717103" y="2241078"/>
            <a:ext cx="2262224" cy="3374862"/>
            <a:chOff x="5717103" y="2241078"/>
            <a:chExt cx="2262224" cy="3374862"/>
          </a:xfrm>
        </p:grpSpPr>
        <p:sp>
          <p:nvSpPr>
            <p:cNvPr id="11" name="Rectangle 10"/>
            <p:cNvSpPr/>
            <p:nvPr/>
          </p:nvSpPr>
          <p:spPr>
            <a:xfrm>
              <a:off x="5738097" y="2241078"/>
              <a:ext cx="2220236" cy="2609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7103" y="4908054"/>
              <a:ext cx="2262224" cy="70788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 smtClean="0">
                  <a:latin typeface="Comic Sans MS" panose="030F0702030302020204" pitchFamily="66" charset="0"/>
                </a:rPr>
                <a:t>Get photo from printer</a:t>
              </a:r>
              <a:endParaRPr lang="en-AU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51808" y="2241078"/>
            <a:ext cx="2283782" cy="3082802"/>
            <a:chOff x="8151808" y="2241078"/>
            <a:chExt cx="2283782" cy="3082802"/>
          </a:xfrm>
        </p:grpSpPr>
        <p:sp>
          <p:nvSpPr>
            <p:cNvPr id="7" name="TextBox 6"/>
            <p:cNvSpPr txBox="1"/>
            <p:nvPr/>
          </p:nvSpPr>
          <p:spPr>
            <a:xfrm>
              <a:off x="8151808" y="4954548"/>
              <a:ext cx="2283782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Glue in book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51808" y="2241078"/>
              <a:ext cx="2283782" cy="26096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74644" y="2241078"/>
            <a:ext cx="2171700" cy="3363287"/>
            <a:chOff x="687314" y="2221876"/>
            <a:chExt cx="2171700" cy="3363287"/>
          </a:xfrm>
        </p:grpSpPr>
        <p:sp>
          <p:nvSpPr>
            <p:cNvPr id="4" name="TextBox 3"/>
            <p:cNvSpPr txBox="1"/>
            <p:nvPr/>
          </p:nvSpPr>
          <p:spPr>
            <a:xfrm>
              <a:off x="687314" y="4938832"/>
              <a:ext cx="2116025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Arrange objects on desk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7314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144294" y="1578858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2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58953" y="157885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3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04437" y="1608201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28511" y="433507"/>
            <a:ext cx="58388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Take photo</a:t>
            </a:r>
            <a:endParaRPr lang="en-A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60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306709" y="2221876"/>
            <a:ext cx="2171700" cy="3086288"/>
            <a:chOff x="3306709" y="2221876"/>
            <a:chExt cx="2171700" cy="3086288"/>
          </a:xfrm>
        </p:grpSpPr>
        <p:sp>
          <p:nvSpPr>
            <p:cNvPr id="5" name="TextBox 4"/>
            <p:cNvSpPr txBox="1"/>
            <p:nvPr/>
          </p:nvSpPr>
          <p:spPr>
            <a:xfrm>
              <a:off x="3306709" y="4938832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Take photo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6709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24961" y="1578893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1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717103" y="2241078"/>
            <a:ext cx="2262224" cy="3374862"/>
            <a:chOff x="5717103" y="2241078"/>
            <a:chExt cx="2262224" cy="3374862"/>
          </a:xfrm>
        </p:grpSpPr>
        <p:sp>
          <p:nvSpPr>
            <p:cNvPr id="11" name="Rectangle 10"/>
            <p:cNvSpPr/>
            <p:nvPr/>
          </p:nvSpPr>
          <p:spPr>
            <a:xfrm>
              <a:off x="5738097" y="2241078"/>
              <a:ext cx="2220236" cy="2609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7103" y="4908054"/>
              <a:ext cx="2262224" cy="70788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 smtClean="0">
                  <a:latin typeface="Comic Sans MS" panose="030F0702030302020204" pitchFamily="66" charset="0"/>
                </a:rPr>
                <a:t>Get photo from printer</a:t>
              </a:r>
              <a:endParaRPr lang="en-AU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51808" y="2241078"/>
            <a:ext cx="2283782" cy="3082802"/>
            <a:chOff x="8151808" y="2241078"/>
            <a:chExt cx="2283782" cy="3082802"/>
          </a:xfrm>
        </p:grpSpPr>
        <p:sp>
          <p:nvSpPr>
            <p:cNvPr id="7" name="TextBox 6"/>
            <p:cNvSpPr txBox="1"/>
            <p:nvPr/>
          </p:nvSpPr>
          <p:spPr>
            <a:xfrm>
              <a:off x="8151808" y="4954548"/>
              <a:ext cx="2283782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Glue in book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51808" y="2241078"/>
              <a:ext cx="2283782" cy="26096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74644" y="2241078"/>
            <a:ext cx="2171700" cy="3363287"/>
            <a:chOff x="674644" y="2241078"/>
            <a:chExt cx="2171700" cy="3363287"/>
          </a:xfrm>
        </p:grpSpPr>
        <p:sp>
          <p:nvSpPr>
            <p:cNvPr id="4" name="TextBox 3"/>
            <p:cNvSpPr txBox="1"/>
            <p:nvPr/>
          </p:nvSpPr>
          <p:spPr>
            <a:xfrm>
              <a:off x="674644" y="4958034"/>
              <a:ext cx="2116025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Arrange objects on desk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4644" y="2241078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144294" y="1578858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2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58953" y="157885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3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04437" y="1608201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978" y="2314181"/>
            <a:ext cx="1624965" cy="1122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977" y="3616002"/>
            <a:ext cx="1624966" cy="1121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 descr="a7f0c873-c3ab-42cc-885b-0bc4f04f00cc@ausprd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62993" y="2657401"/>
            <a:ext cx="2377246" cy="17829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61784" y="2647290"/>
            <a:ext cx="2296363" cy="17222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628511" y="433507"/>
            <a:ext cx="58388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Take photo</a:t>
            </a:r>
            <a:endParaRPr lang="en-AU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760cbbc4-4607-4e26-a869-4427c9d80882@ausprd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463" y="2669005"/>
            <a:ext cx="2364060" cy="17730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833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7f0c873-c3ab-42cc-885b-0bc4f04f00cc@ausprd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7627" y="1079219"/>
            <a:ext cx="6356135" cy="47671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01466" y="1079219"/>
            <a:ext cx="6356135" cy="47671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847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293" y="367991"/>
            <a:ext cx="4469994" cy="30882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293" y="3621611"/>
            <a:ext cx="4469994" cy="30850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2" name="Picture 4" descr="760cbbc4-4607-4e26-a869-4427c9d80882@ausprd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8937" y="1160321"/>
            <a:ext cx="6338637" cy="47539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246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53" y="190106"/>
            <a:ext cx="1624965" cy="1122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53" y="1472877"/>
            <a:ext cx="1624966" cy="1121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2" descr="a7f0c873-c3ab-42cc-885b-0bc4f04f00cc@ausprd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05368" y="514276"/>
            <a:ext cx="2377246" cy="17829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09318" y="504165"/>
            <a:ext cx="2296363" cy="17222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760cbbc4-4607-4e26-a869-4427c9d80882@ausprd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34033" y="525813"/>
            <a:ext cx="2364060" cy="17730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52" y="2838057"/>
            <a:ext cx="1624965" cy="1122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52" y="4120828"/>
            <a:ext cx="1624966" cy="1121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2" descr="a7f0c873-c3ab-42cc-885b-0bc4f04f00cc@ausprd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05367" y="3162227"/>
            <a:ext cx="2377246" cy="17829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09317" y="3152116"/>
            <a:ext cx="2296363" cy="17222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760cbbc4-4607-4e26-a869-4427c9d80882@ausprd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34032" y="3173764"/>
            <a:ext cx="2364060" cy="17730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07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aymondgeddes.com/content/images/thumbs/0006465_geddes-12-ct-colored-pencil-pack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66370"/>
            <a:ext cx="6383020" cy="638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4744" y="1828800"/>
            <a:ext cx="4720316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Choose a coloured pencil</a:t>
            </a:r>
            <a:endParaRPr lang="en-AU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797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9946" y="5195455"/>
            <a:ext cx="727517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Documentary Photography - </a:t>
            </a:r>
            <a:r>
              <a:rPr lang="en-AU" dirty="0">
                <a:latin typeface="Comic Sans MS" panose="030F0702030302020204" pitchFamily="66" charset="0"/>
              </a:rPr>
              <a:t>W</a:t>
            </a:r>
            <a:r>
              <a:rPr lang="en-AU" dirty="0" smtClean="0">
                <a:latin typeface="Comic Sans MS" panose="030F0702030302020204" pitchFamily="66" charset="0"/>
              </a:rPr>
              <a:t>alls</a:t>
            </a:r>
            <a:endParaRPr lang="en-AU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706" y="442912"/>
            <a:ext cx="7105650" cy="46005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5668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832337" y="2242180"/>
            <a:ext cx="2171700" cy="3086288"/>
            <a:chOff x="3306709" y="2221876"/>
            <a:chExt cx="2171700" cy="3086288"/>
          </a:xfrm>
        </p:grpSpPr>
        <p:sp>
          <p:nvSpPr>
            <p:cNvPr id="5" name="TextBox 4"/>
            <p:cNvSpPr txBox="1"/>
            <p:nvPr/>
          </p:nvSpPr>
          <p:spPr>
            <a:xfrm>
              <a:off x="3306709" y="4938832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Take photo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6709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93159" y="167899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1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172330" y="2242180"/>
            <a:ext cx="2262224" cy="3067086"/>
            <a:chOff x="5717103" y="2241078"/>
            <a:chExt cx="2262224" cy="3067086"/>
          </a:xfrm>
        </p:grpSpPr>
        <p:sp>
          <p:nvSpPr>
            <p:cNvPr id="11" name="Rectangle 10"/>
            <p:cNvSpPr/>
            <p:nvPr/>
          </p:nvSpPr>
          <p:spPr>
            <a:xfrm>
              <a:off x="5738097" y="2241078"/>
              <a:ext cx="2220236" cy="2609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7103" y="4908054"/>
              <a:ext cx="2262224" cy="40011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 smtClean="0">
                  <a:latin typeface="Comic Sans MS" panose="030F0702030302020204" pitchFamily="66" charset="0"/>
                </a:rPr>
                <a:t>worksheet</a:t>
              </a:r>
              <a:endParaRPr lang="en-AU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9324"/>
            <a:stretch/>
          </p:blipFill>
          <p:spPr>
            <a:xfrm>
              <a:off x="6163163" y="2617470"/>
              <a:ext cx="1666366" cy="183771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9602847" y="2271592"/>
            <a:ext cx="2283782" cy="3082802"/>
            <a:chOff x="8151808" y="2241078"/>
            <a:chExt cx="2283782" cy="3082802"/>
          </a:xfrm>
        </p:grpSpPr>
        <p:sp>
          <p:nvSpPr>
            <p:cNvPr id="7" name="TextBox 6"/>
            <p:cNvSpPr txBox="1"/>
            <p:nvPr/>
          </p:nvSpPr>
          <p:spPr>
            <a:xfrm>
              <a:off x="8151808" y="4954548"/>
              <a:ext cx="2283782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You tube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3510" y="2314181"/>
              <a:ext cx="1518319" cy="1518319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8289903" y="3805670"/>
              <a:ext cx="2056839" cy="902365"/>
            </a:xfrm>
            <a:prstGeom prst="rect">
              <a:avLst/>
            </a:prstGeom>
            <a:solidFill>
              <a:srgbClr val="FF66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443510" y="3973933"/>
              <a:ext cx="686415" cy="565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405968" y="3973933"/>
              <a:ext cx="686415" cy="565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51808" y="2241078"/>
              <a:ext cx="2283782" cy="26096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31461" y="2227746"/>
            <a:ext cx="2171700" cy="3086288"/>
            <a:chOff x="687314" y="2221876"/>
            <a:chExt cx="2171700" cy="3086288"/>
          </a:xfrm>
        </p:grpSpPr>
        <p:sp>
          <p:nvSpPr>
            <p:cNvPr id="4" name="TextBox 3"/>
            <p:cNvSpPr txBox="1"/>
            <p:nvPr/>
          </p:nvSpPr>
          <p:spPr>
            <a:xfrm>
              <a:off x="687314" y="4938832"/>
              <a:ext cx="2116025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latin typeface="Comic Sans MS" panose="030F0702030302020204" pitchFamily="66" charset="0"/>
                </a:rPr>
                <a:t>Interwrite Board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pic>
          <p:nvPicPr>
            <p:cNvPr id="1026" name="Picture 2" descr="f789a829-1daf-4541-bc1f-48a7569f7209@ausprd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935579" y="2781112"/>
              <a:ext cx="1686560" cy="12649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687314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22355" y="162508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2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29992" y="1678998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3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62311" y="1609574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8674" y="2361868"/>
            <a:ext cx="1624965" cy="1122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9489" y="3617060"/>
            <a:ext cx="1624966" cy="112148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2497576" y="2243191"/>
            <a:ext cx="2199696" cy="3111203"/>
            <a:chOff x="4900664" y="2227746"/>
            <a:chExt cx="2199696" cy="3111203"/>
          </a:xfrm>
        </p:grpSpPr>
        <p:sp>
          <p:nvSpPr>
            <p:cNvPr id="26" name="Rectangle 25"/>
            <p:cNvSpPr/>
            <p:nvPr/>
          </p:nvSpPr>
          <p:spPr>
            <a:xfrm>
              <a:off x="4900664" y="222774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28660" y="4969617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Collage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9665" y="2621326"/>
            <a:ext cx="1883514" cy="191023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364446" y="1586067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5</a:t>
            </a:r>
            <a:endParaRPr lang="en-A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577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975" y="976312"/>
            <a:ext cx="5772150" cy="3819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47975" y="5053132"/>
            <a:ext cx="58388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Song</a:t>
            </a:r>
            <a:endParaRPr lang="en-A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95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93477" y="2314181"/>
            <a:ext cx="2171700" cy="3086288"/>
            <a:chOff x="3306709" y="2221876"/>
            <a:chExt cx="2171700" cy="3086288"/>
          </a:xfrm>
        </p:grpSpPr>
        <p:sp>
          <p:nvSpPr>
            <p:cNvPr id="5" name="TextBox 4"/>
            <p:cNvSpPr txBox="1"/>
            <p:nvPr/>
          </p:nvSpPr>
          <p:spPr>
            <a:xfrm>
              <a:off x="3306709" y="4938832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Take photo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6709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24961" y="1578893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1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717103" y="2241078"/>
            <a:ext cx="2262224" cy="3374862"/>
            <a:chOff x="5717103" y="2241078"/>
            <a:chExt cx="2262224" cy="3374862"/>
          </a:xfrm>
        </p:grpSpPr>
        <p:sp>
          <p:nvSpPr>
            <p:cNvPr id="11" name="Rectangle 10"/>
            <p:cNvSpPr/>
            <p:nvPr/>
          </p:nvSpPr>
          <p:spPr>
            <a:xfrm>
              <a:off x="5738097" y="2241078"/>
              <a:ext cx="2220236" cy="2609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7103" y="4908054"/>
              <a:ext cx="2262224" cy="70788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 smtClean="0">
                  <a:latin typeface="Comic Sans MS" panose="030F0702030302020204" pitchFamily="66" charset="0"/>
                </a:rPr>
                <a:t>Get photo from printer</a:t>
              </a:r>
              <a:endParaRPr lang="en-AU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51808" y="2241078"/>
            <a:ext cx="2283782" cy="3082802"/>
            <a:chOff x="8151808" y="2241078"/>
            <a:chExt cx="2283782" cy="3082802"/>
          </a:xfrm>
        </p:grpSpPr>
        <p:sp>
          <p:nvSpPr>
            <p:cNvPr id="7" name="TextBox 6"/>
            <p:cNvSpPr txBox="1"/>
            <p:nvPr/>
          </p:nvSpPr>
          <p:spPr>
            <a:xfrm>
              <a:off x="8151808" y="4954548"/>
              <a:ext cx="2283782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Glue in book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51808" y="2241078"/>
              <a:ext cx="2283782" cy="26096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8669" y="2252653"/>
            <a:ext cx="2171700" cy="3086288"/>
            <a:chOff x="674644" y="2241078"/>
            <a:chExt cx="2171700" cy="3086288"/>
          </a:xfrm>
        </p:grpSpPr>
        <p:sp>
          <p:nvSpPr>
            <p:cNvPr id="4" name="TextBox 3"/>
            <p:cNvSpPr txBox="1"/>
            <p:nvPr/>
          </p:nvSpPr>
          <p:spPr>
            <a:xfrm>
              <a:off x="674644" y="4958034"/>
              <a:ext cx="2116025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Walk to wall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4644" y="2241078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144294" y="1578858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2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58953" y="157885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3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04437" y="1608201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748" y="2441562"/>
            <a:ext cx="1624965" cy="1122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851" y="3725131"/>
            <a:ext cx="1624966" cy="1121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 descr="a7f0c873-c3ab-42cc-885b-0bc4f04f00cc@ausprd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62993" y="2657401"/>
            <a:ext cx="2377246" cy="17829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61784" y="2647290"/>
            <a:ext cx="2296363" cy="17222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628511" y="433507"/>
            <a:ext cx="58388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Take photo</a:t>
            </a:r>
            <a:endParaRPr lang="en-AU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934" y="3095426"/>
            <a:ext cx="1647083" cy="106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49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490537"/>
            <a:ext cx="6610350" cy="4238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28900" y="4910257"/>
            <a:ext cx="661035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Song</a:t>
            </a:r>
            <a:endParaRPr lang="en-A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0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7" y="238125"/>
            <a:ext cx="7199352" cy="4819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38450" y="5243632"/>
            <a:ext cx="58388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finish</a:t>
            </a:r>
            <a:endParaRPr lang="en-A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74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2" y="1542957"/>
            <a:ext cx="6108192" cy="1325563"/>
          </a:xfrm>
        </p:spPr>
        <p:txBody>
          <a:bodyPr>
            <a:normAutofit/>
          </a:bodyPr>
          <a:lstStyle/>
          <a:p>
            <a:r>
              <a:rPr lang="en-AU" sz="3200" dirty="0" smtClean="0"/>
              <a:t>Circle      </a:t>
            </a:r>
            <a:r>
              <a:rPr lang="en-AU" sz="3200" b="1" dirty="0" smtClean="0"/>
              <a:t>what</a:t>
            </a:r>
            <a:r>
              <a:rPr lang="en-AU" sz="3200" dirty="0" smtClean="0"/>
              <a:t> you took a photo of ?</a:t>
            </a:r>
            <a:endParaRPr lang="en-AU" sz="3200" dirty="0"/>
          </a:p>
        </p:txBody>
      </p:sp>
      <p:sp>
        <p:nvSpPr>
          <p:cNvPr id="5" name="Oval 4"/>
          <p:cNvSpPr/>
          <p:nvPr/>
        </p:nvSpPr>
        <p:spPr>
          <a:xfrm>
            <a:off x="1310640" y="2016762"/>
            <a:ext cx="377952" cy="3779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4059936" y="202363"/>
            <a:ext cx="165141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sz="3600" dirty="0" smtClean="0">
                <a:latin typeface="Comic Sans MS" panose="030F0702030302020204" pitchFamily="66" charset="0"/>
              </a:rPr>
              <a:t>Review</a:t>
            </a:r>
            <a:endParaRPr lang="en-AU" sz="3600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5552" y="3136815"/>
            <a:ext cx="61081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 smtClean="0"/>
              <a:t>Circle      the </a:t>
            </a:r>
            <a:r>
              <a:rPr lang="en-AU" sz="3200" b="1" dirty="0" smtClean="0"/>
              <a:t>camera </a:t>
            </a:r>
            <a:r>
              <a:rPr lang="en-AU" sz="3200" dirty="0" smtClean="0"/>
              <a:t>you used?</a:t>
            </a:r>
            <a:endParaRPr lang="en-AU" sz="3200" dirty="0"/>
          </a:p>
        </p:txBody>
      </p:sp>
      <p:sp>
        <p:nvSpPr>
          <p:cNvPr id="8" name="Oval 7"/>
          <p:cNvSpPr/>
          <p:nvPr/>
        </p:nvSpPr>
        <p:spPr>
          <a:xfrm>
            <a:off x="1310640" y="3610620"/>
            <a:ext cx="377952" cy="3779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578" y="2953511"/>
            <a:ext cx="1324507" cy="20701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581" y="3053888"/>
            <a:ext cx="1741993" cy="186936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25552" y="5252127"/>
            <a:ext cx="61081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 smtClean="0"/>
              <a:t>Circle      </a:t>
            </a:r>
            <a:r>
              <a:rPr lang="en-AU" sz="3200" b="1" dirty="0" smtClean="0"/>
              <a:t>where</a:t>
            </a:r>
            <a:r>
              <a:rPr lang="en-AU" sz="3200" dirty="0" smtClean="0"/>
              <a:t> you put your photo?</a:t>
            </a:r>
            <a:endParaRPr lang="en-AU" sz="3200" dirty="0"/>
          </a:p>
        </p:txBody>
      </p:sp>
      <p:sp>
        <p:nvSpPr>
          <p:cNvPr id="14" name="Oval 13"/>
          <p:cNvSpPr/>
          <p:nvPr/>
        </p:nvSpPr>
        <p:spPr>
          <a:xfrm>
            <a:off x="1310640" y="5725932"/>
            <a:ext cx="377952" cy="3779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18604" y="5269755"/>
            <a:ext cx="1562251" cy="11716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rubbish b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430" y="4985875"/>
            <a:ext cx="1650850" cy="16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0914" y="1156294"/>
            <a:ext cx="1720935" cy="1720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3099" y="969900"/>
            <a:ext cx="2553260" cy="1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717241" y="2147584"/>
            <a:ext cx="2171700" cy="3086288"/>
            <a:chOff x="3306709" y="2221876"/>
            <a:chExt cx="2171700" cy="3086288"/>
          </a:xfrm>
        </p:grpSpPr>
        <p:sp>
          <p:nvSpPr>
            <p:cNvPr id="5" name="TextBox 4"/>
            <p:cNvSpPr txBox="1"/>
            <p:nvPr/>
          </p:nvSpPr>
          <p:spPr>
            <a:xfrm>
              <a:off x="3306709" y="4938832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TAK</a:t>
              </a:r>
              <a:r>
                <a:rPr lang="en-AU" dirty="0">
                  <a:latin typeface="Comic Sans MS" panose="030F0702030302020204" pitchFamily="66" charset="0"/>
                </a:rPr>
                <a:t>E</a:t>
              </a:r>
              <a:r>
                <a:rPr lang="en-AU" dirty="0" smtClean="0">
                  <a:latin typeface="Comic Sans MS" panose="030F0702030302020204" pitchFamily="66" charset="0"/>
                </a:rPr>
                <a:t>  P_ _ _ _ _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6709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93159" y="167899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1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451572" y="2166786"/>
            <a:ext cx="2262224" cy="3067086"/>
            <a:chOff x="5717103" y="2241078"/>
            <a:chExt cx="2262224" cy="3067086"/>
          </a:xfrm>
        </p:grpSpPr>
        <p:sp>
          <p:nvSpPr>
            <p:cNvPr id="11" name="Rectangle 10"/>
            <p:cNvSpPr/>
            <p:nvPr/>
          </p:nvSpPr>
          <p:spPr>
            <a:xfrm>
              <a:off x="5738097" y="2241078"/>
              <a:ext cx="2220236" cy="2609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7103" y="4908054"/>
              <a:ext cx="2262224" cy="40011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 smtClean="0">
                  <a:latin typeface="Comic Sans MS" panose="030F0702030302020204" pitchFamily="66" charset="0"/>
                </a:rPr>
                <a:t>W_ _ _ _ _ _ _ _</a:t>
              </a:r>
              <a:endParaRPr lang="en-AU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6349" y="2227746"/>
            <a:ext cx="2171700" cy="3086288"/>
            <a:chOff x="687314" y="2221876"/>
            <a:chExt cx="2171700" cy="3086288"/>
          </a:xfrm>
        </p:grpSpPr>
        <p:sp>
          <p:nvSpPr>
            <p:cNvPr id="4" name="TextBox 3"/>
            <p:cNvSpPr txBox="1"/>
            <p:nvPr/>
          </p:nvSpPr>
          <p:spPr>
            <a:xfrm>
              <a:off x="687314" y="4938832"/>
              <a:ext cx="2116025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U _ _ _ _ _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7314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22355" y="162508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2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87002" y="1585015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3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93422" y="1585014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111795" y="2227746"/>
            <a:ext cx="2199696" cy="3111203"/>
            <a:chOff x="4900664" y="2227746"/>
            <a:chExt cx="2199696" cy="3111203"/>
          </a:xfrm>
        </p:grpSpPr>
        <p:sp>
          <p:nvSpPr>
            <p:cNvPr id="26" name="Rectangle 25"/>
            <p:cNvSpPr/>
            <p:nvPr/>
          </p:nvSpPr>
          <p:spPr>
            <a:xfrm>
              <a:off x="4900664" y="222774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28660" y="4969617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F_ _ _S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7672" t="9800" r="39079" b="17400"/>
          <a:stretch/>
        </p:blipFill>
        <p:spPr>
          <a:xfrm>
            <a:off x="3325740" y="2764604"/>
            <a:ext cx="1884304" cy="17320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816" y="2508467"/>
            <a:ext cx="1795736" cy="1926336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717241" y="2662528"/>
            <a:ext cx="2128422" cy="1438656"/>
            <a:chOff x="284337" y="2657856"/>
            <a:chExt cx="2128422" cy="1438656"/>
          </a:xfrm>
        </p:grpSpPr>
        <p:pic>
          <p:nvPicPr>
            <p:cNvPr id="32" name="Picture 4" descr="http://getactionsapp.com/img/mask-ipa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37" y="2657856"/>
              <a:ext cx="2128422" cy="143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http://media.idownloadblog.com/wp-content/uploads/2014/03/NoSTUArrow-Featur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85" y="2826615"/>
              <a:ext cx="1623517" cy="1209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568441" y="2850900"/>
            <a:ext cx="2128422" cy="1438656"/>
            <a:chOff x="284337" y="2657856"/>
            <a:chExt cx="2128422" cy="1438656"/>
          </a:xfrm>
        </p:grpSpPr>
        <p:pic>
          <p:nvPicPr>
            <p:cNvPr id="38" name="Picture 4" descr="http://getactionsapp.com/img/mask-ipa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37" y="2657856"/>
              <a:ext cx="2128422" cy="143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6" descr="http://media.idownloadblog.com/wp-content/uploads/2014/03/NoSTUArrow-Featur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85" y="2826615"/>
              <a:ext cx="1623517" cy="1209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4708" y="2839252"/>
            <a:ext cx="1193572" cy="11935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6349" y="282633"/>
            <a:ext cx="71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Edgar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791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178</Words>
  <Application>Microsoft Office PowerPoint</Application>
  <PresentationFormat>Widescreen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Circle      what you took a photo of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Francesca Robinson</dc:creator>
  <cp:lastModifiedBy>Rachael Bowen</cp:lastModifiedBy>
  <cp:revision>29</cp:revision>
  <cp:lastPrinted>2018-02-12T21:44:17Z</cp:lastPrinted>
  <dcterms:created xsi:type="dcterms:W3CDTF">2018-02-12T05:48:49Z</dcterms:created>
  <dcterms:modified xsi:type="dcterms:W3CDTF">2018-06-21T02:36:43Z</dcterms:modified>
</cp:coreProperties>
</file>