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2" r:id="rId6"/>
    <p:sldId id="265" r:id="rId7"/>
    <p:sldId id="264" r:id="rId8"/>
    <p:sldId id="274" r:id="rId9"/>
    <p:sldId id="272" r:id="rId10"/>
    <p:sldId id="278" r:id="rId11"/>
    <p:sldId id="279" r:id="rId12"/>
    <p:sldId id="275" r:id="rId13"/>
    <p:sldId id="270" r:id="rId14"/>
    <p:sldId id="276" r:id="rId15"/>
    <p:sldId id="277" r:id="rId16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3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25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7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08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74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8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77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8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09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6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12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3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qXbWfq0JE9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fXSovfzyx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9290" y="675409"/>
            <a:ext cx="6016337" cy="52993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639290" y="5051443"/>
            <a:ext cx="6026727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Photography 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20" y="1353326"/>
            <a:ext cx="5404984" cy="312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658" y="54388"/>
            <a:ext cx="7985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>
            <a:spLocks noGrp="1"/>
          </p:cNvSpPr>
          <p:nvPr/>
        </p:nvSpPr>
        <p:spPr>
          <a:xfrm>
            <a:off x="562830" y="6327362"/>
            <a:ext cx="9275763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36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1542957"/>
            <a:ext cx="6108192" cy="1325563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What</a:t>
            </a:r>
            <a:r>
              <a:rPr lang="en-AU" sz="3200" dirty="0" smtClean="0"/>
              <a:t> did you photograph?</a:t>
            </a:r>
            <a:endParaRPr lang="en-A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59936" y="202363"/>
            <a:ext cx="165141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Comic Sans MS" panose="030F0702030302020204" pitchFamily="66" charset="0"/>
              </a:rPr>
              <a:t>Review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552" y="4551057"/>
            <a:ext cx="610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What </a:t>
            </a:r>
            <a:r>
              <a:rPr lang="en-AU" sz="3200" b="1" dirty="0" smtClean="0"/>
              <a:t>camera </a:t>
            </a:r>
            <a:r>
              <a:rPr lang="en-AU" sz="3200" dirty="0" smtClean="0"/>
              <a:t>did you use?</a:t>
            </a:r>
            <a:endParaRPr lang="en-AU" sz="3200" dirty="0"/>
          </a:p>
        </p:txBody>
      </p:sp>
      <p:sp>
        <p:nvSpPr>
          <p:cNvPr id="4" name="Rectangle 3"/>
          <p:cNvSpPr/>
          <p:nvPr/>
        </p:nvSpPr>
        <p:spPr>
          <a:xfrm>
            <a:off x="5822731" y="848694"/>
            <a:ext cx="2701159" cy="2588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5822731" y="4049094"/>
            <a:ext cx="2701159" cy="2588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45" y="4087341"/>
            <a:ext cx="1816232" cy="2549942"/>
          </a:xfrm>
          <a:prstGeom prst="rect">
            <a:avLst/>
          </a:prstGeom>
        </p:spPr>
      </p:pic>
      <p:pic>
        <p:nvPicPr>
          <p:cNvPr id="9" name="Picture 14" descr="Image result for wind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45" y="1218033"/>
            <a:ext cx="1994930" cy="18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1542957"/>
            <a:ext cx="6108192" cy="13255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I took a photo of a</a:t>
            </a:r>
            <a:endParaRPr lang="en-A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59936" y="202363"/>
            <a:ext cx="165141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Comic Sans MS" panose="030F0702030302020204" pitchFamily="66" charset="0"/>
              </a:rPr>
              <a:t>Review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551" y="4551057"/>
            <a:ext cx="8046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I used an                                   to take my photo</a:t>
            </a:r>
            <a:endParaRPr lang="en-AU" sz="3200" dirty="0"/>
          </a:p>
        </p:txBody>
      </p:sp>
      <p:sp>
        <p:nvSpPr>
          <p:cNvPr id="3" name="Rectangle 2"/>
          <p:cNvSpPr/>
          <p:nvPr/>
        </p:nvSpPr>
        <p:spPr>
          <a:xfrm>
            <a:off x="3633245" y="1822110"/>
            <a:ext cx="2879834" cy="7672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005809" y="4708634"/>
            <a:ext cx="2879834" cy="7672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8271640" y="202363"/>
            <a:ext cx="94594" cy="6282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83134" y="525528"/>
            <a:ext cx="18433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4000" dirty="0" smtClean="0"/>
              <a:t>window</a:t>
            </a:r>
            <a:endParaRPr lang="en-A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463559" y="1686921"/>
            <a:ext cx="108254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4000" dirty="0" smtClean="0"/>
              <a:t>IPad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9887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092" y="23737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Aidan</a:t>
            </a:r>
            <a:endParaRPr lang="en-AU" dirty="0"/>
          </a:p>
        </p:txBody>
      </p:sp>
      <p:pic>
        <p:nvPicPr>
          <p:cNvPr id="8" name="Picture 14" descr="Image result for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04" y="1465175"/>
            <a:ext cx="4308481" cy="39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70" y="1227902"/>
            <a:ext cx="3151047" cy="4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324" y="4838700"/>
            <a:ext cx="1741993" cy="1869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484" y="5137065"/>
            <a:ext cx="1720935" cy="1720935"/>
          </a:xfrm>
          <a:prstGeom prst="rect">
            <a:avLst/>
          </a:prstGeom>
        </p:spPr>
      </p:pic>
      <p:pic>
        <p:nvPicPr>
          <p:cNvPr id="6" name="Picture 14" descr="Image result for wind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22" y="4719798"/>
            <a:ext cx="2169018" cy="19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6" y="4838700"/>
            <a:ext cx="1438275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318" y="2700498"/>
            <a:ext cx="1741993" cy="1869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473" y="2849680"/>
            <a:ext cx="1720935" cy="1720935"/>
          </a:xfrm>
          <a:prstGeom prst="rect">
            <a:avLst/>
          </a:prstGeom>
        </p:spPr>
      </p:pic>
      <p:pic>
        <p:nvPicPr>
          <p:cNvPr id="10" name="Picture 14" descr="Image result for wind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21" y="2581596"/>
            <a:ext cx="2169018" cy="19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6" y="2700498"/>
            <a:ext cx="1438275" cy="2019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318" y="368427"/>
            <a:ext cx="1741993" cy="186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473" y="517609"/>
            <a:ext cx="1720935" cy="1720935"/>
          </a:xfrm>
          <a:prstGeom prst="rect">
            <a:avLst/>
          </a:prstGeom>
        </p:spPr>
      </p:pic>
      <p:pic>
        <p:nvPicPr>
          <p:cNvPr id="14" name="Picture 14" descr="Image result for wind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21" y="249525"/>
            <a:ext cx="2169018" cy="19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6" y="368427"/>
            <a:ext cx="14382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8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826" y="630979"/>
            <a:ext cx="2636720" cy="2636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12" y="430263"/>
            <a:ext cx="2163966" cy="303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332" y="4300669"/>
            <a:ext cx="1770946" cy="1900435"/>
          </a:xfrm>
          <a:prstGeom prst="rect">
            <a:avLst/>
          </a:prstGeom>
        </p:spPr>
      </p:pic>
      <p:pic>
        <p:nvPicPr>
          <p:cNvPr id="7" name="Picture 14" descr="Image result for wind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26" y="4373142"/>
            <a:ext cx="2131730" cy="19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7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32" y="1134457"/>
            <a:ext cx="4163153" cy="4467557"/>
          </a:xfrm>
          <a:prstGeom prst="rect">
            <a:avLst/>
          </a:prstGeom>
        </p:spPr>
      </p:pic>
      <p:pic>
        <p:nvPicPr>
          <p:cNvPr id="4" name="Picture 14" descr="Image result for wind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26" y="1134457"/>
            <a:ext cx="5011287" cy="45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6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1633" y="5336771"/>
            <a:ext cx="72751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Documentary Photography - Windows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1038" name="Picture 14" descr="Image result for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84" y="824480"/>
            <a:ext cx="4688667" cy="42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6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62029" y="2319870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09772" y="2287308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9324"/>
            <a:stretch/>
          </p:blipFill>
          <p:spPr>
            <a:xfrm>
              <a:off x="6163163" y="2617470"/>
              <a:ext cx="1666366" cy="18377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747264" y="2271592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You tube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3510" y="2314181"/>
              <a:ext cx="1518319" cy="151831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289903" y="3805670"/>
              <a:ext cx="2056839" cy="902365"/>
            </a:xfrm>
            <a:prstGeom prst="rect">
              <a:avLst/>
            </a:prstGeom>
            <a:solidFill>
              <a:srgbClr val="FF6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43510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5968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1461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latin typeface="Comic Sans MS" panose="030F0702030302020204" pitchFamily="66" charset="0"/>
                </a:rPr>
                <a:t>Interwrite Board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026" name="Picture 2" descr="f789a829-1daf-4541-bc1f-48a7569f7209@ausprd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35579" y="2781112"/>
              <a:ext cx="1686560" cy="1264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9992" y="167899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2311" y="160957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395" y="2449593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2754" y="3701977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157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7975" y="50531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07" y="564109"/>
            <a:ext cx="4914571" cy="42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3477" y="2314181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8669" y="2252653"/>
            <a:ext cx="2171700" cy="3363287"/>
            <a:chOff x="674644" y="2241078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Windows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748" y="2441562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51" y="3725131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33" name="Picture 14" descr="Image result for wind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2" y="2736956"/>
            <a:ext cx="1804945" cy="165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4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90537"/>
            <a:ext cx="6610350" cy="4238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8900" y="4910257"/>
            <a:ext cx="66103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238125"/>
            <a:ext cx="7199352" cy="4819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38450" y="52436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finish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7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Unlock iPad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focus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6" y="2508467"/>
            <a:ext cx="1795736" cy="192633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26645" y="2850900"/>
            <a:ext cx="2128422" cy="1438656"/>
            <a:chOff x="284337" y="2657856"/>
            <a:chExt cx="2128422" cy="1438656"/>
          </a:xfrm>
        </p:grpSpPr>
        <p:pic>
          <p:nvPicPr>
            <p:cNvPr id="32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68441" y="349135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Jonah &amp; Luke</a:t>
            </a:r>
            <a:endParaRPr lang="en-AU" dirty="0"/>
          </a:p>
        </p:txBody>
      </p:sp>
      <p:pic>
        <p:nvPicPr>
          <p:cNvPr id="35" name="Picture 14" descr="Image result for wind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14" y="3111098"/>
            <a:ext cx="1119953" cy="10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1542957"/>
            <a:ext cx="6108192" cy="1325563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What</a:t>
            </a:r>
            <a:r>
              <a:rPr lang="en-AU" sz="3200" dirty="0" smtClean="0"/>
              <a:t> did you photograph?</a:t>
            </a:r>
            <a:endParaRPr lang="en-A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59936" y="202363"/>
            <a:ext cx="165141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Comic Sans MS" panose="030F0702030302020204" pitchFamily="66" charset="0"/>
              </a:rPr>
              <a:t>Review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552" y="4551057"/>
            <a:ext cx="610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What </a:t>
            </a:r>
            <a:r>
              <a:rPr lang="en-AU" sz="3200" b="1" dirty="0" smtClean="0"/>
              <a:t>camera </a:t>
            </a:r>
            <a:r>
              <a:rPr lang="en-AU" sz="3200" dirty="0" smtClean="0"/>
              <a:t>did you use?</a:t>
            </a:r>
            <a:endParaRPr lang="en-AU" sz="3200" dirty="0"/>
          </a:p>
        </p:txBody>
      </p:sp>
      <p:sp>
        <p:nvSpPr>
          <p:cNvPr id="4" name="Rectangle 3"/>
          <p:cNvSpPr/>
          <p:nvPr/>
        </p:nvSpPr>
        <p:spPr>
          <a:xfrm>
            <a:off x="5822731" y="848694"/>
            <a:ext cx="2701159" cy="2588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5822731" y="4049094"/>
            <a:ext cx="2701159" cy="2588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1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121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you photograph?</vt:lpstr>
      <vt:lpstr>What did you photograph?</vt:lpstr>
      <vt:lpstr>I took a photo of 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Robinson</dc:creator>
  <cp:lastModifiedBy>Rachael Bowen</cp:lastModifiedBy>
  <cp:revision>31</cp:revision>
  <cp:lastPrinted>2018-05-27T22:29:32Z</cp:lastPrinted>
  <dcterms:created xsi:type="dcterms:W3CDTF">2018-02-12T05:48:49Z</dcterms:created>
  <dcterms:modified xsi:type="dcterms:W3CDTF">2018-06-21T02:36:23Z</dcterms:modified>
</cp:coreProperties>
</file>