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2" r:id="rId5"/>
    <p:sldId id="265" r:id="rId6"/>
    <p:sldId id="264" r:id="rId7"/>
    <p:sldId id="263" r:id="rId8"/>
    <p:sldId id="266" r:id="rId9"/>
    <p:sldId id="267" r:id="rId10"/>
    <p:sldId id="268" r:id="rId11"/>
    <p:sldId id="261" r:id="rId12"/>
    <p:sldId id="269" r:id="rId13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3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25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7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08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74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8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77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8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09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6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12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3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Z7ksR-HZSq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fXSovfzyx2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9290" y="675409"/>
            <a:ext cx="6016337" cy="52993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639290" y="5051443"/>
            <a:ext cx="6026727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Photography 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20" y="1353326"/>
            <a:ext cx="5404984" cy="3124081"/>
          </a:xfrm>
          <a:prstGeom prst="rect">
            <a:avLst/>
          </a:prstGeom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404" y="37710"/>
            <a:ext cx="7985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09576" y="6310684"/>
            <a:ext cx="9275763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362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293" y="367991"/>
            <a:ext cx="4469994" cy="3088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93" y="3621611"/>
            <a:ext cx="4469994" cy="3085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937" y="1160321"/>
            <a:ext cx="6338637" cy="47539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4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3" y="190106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3" y="1472877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68" y="514276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318" y="504165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033" y="525813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2" y="2838057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2" y="4120828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67" y="3162227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317" y="3152116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032" y="3173764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ymondgeddes.com/content/images/thumbs/0006465_geddes-12-ct-colored-pencil-pac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66370"/>
            <a:ext cx="6383020" cy="63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4744" y="1828800"/>
            <a:ext cx="472031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Choose a coloured pencil</a:t>
            </a:r>
            <a:endParaRPr lang="en-A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9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9324"/>
            <a:stretch/>
          </p:blipFill>
          <p:spPr>
            <a:xfrm>
              <a:off x="6163163" y="2617470"/>
              <a:ext cx="1666366" cy="18377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You tube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3510" y="2314181"/>
              <a:ext cx="1518319" cy="151831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289903" y="3805670"/>
              <a:ext cx="2056839" cy="902365"/>
            </a:xfrm>
            <a:prstGeom prst="rect">
              <a:avLst/>
            </a:prstGeom>
            <a:solidFill>
              <a:srgbClr val="FF6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43510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5968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7314" y="222187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latin typeface="Comic Sans MS" panose="030F0702030302020204" pitchFamily="66" charset="0"/>
                </a:rPr>
                <a:t>Interwrite Board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026" name="Picture 2" descr="f789a829-1daf-4541-bc1f-48a7569f7209@ausprd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35579" y="2781112"/>
              <a:ext cx="1686560" cy="1264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978" y="2314181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977" y="3616002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157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7975" y="50531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688282"/>
            <a:ext cx="60293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4644" y="2241078"/>
            <a:ext cx="2171700" cy="3363287"/>
            <a:chOff x="674644" y="2241078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78" y="2314181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977" y="3616002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63" y="2669005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4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90537"/>
            <a:ext cx="6610350" cy="4238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8900" y="4910257"/>
            <a:ext cx="66103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238125"/>
            <a:ext cx="7199352" cy="4819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38450" y="52436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finish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7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4644" y="2241078"/>
            <a:ext cx="2171700" cy="3363287"/>
            <a:chOff x="687314" y="2221876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6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4644" y="2241078"/>
            <a:ext cx="2171700" cy="3363287"/>
            <a:chOff x="674644" y="2241078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78" y="2314181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977" y="3616002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63" y="2669005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3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7627" y="1079219"/>
            <a:ext cx="6356135" cy="476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1466" y="1079219"/>
            <a:ext cx="6356135" cy="476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47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105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Robinson</dc:creator>
  <cp:lastModifiedBy>Rachael Bowen</cp:lastModifiedBy>
  <cp:revision>14</cp:revision>
  <cp:lastPrinted>2018-02-12T21:44:17Z</cp:lastPrinted>
  <dcterms:created xsi:type="dcterms:W3CDTF">2018-02-12T05:48:49Z</dcterms:created>
  <dcterms:modified xsi:type="dcterms:W3CDTF">2018-06-21T02:36:11Z</dcterms:modified>
</cp:coreProperties>
</file>