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8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23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5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7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9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4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14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15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77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46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90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0942-EC70-4C23-A34B-68680AA5D954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B216-CAFE-4CDF-AE32-5E8CDBD911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53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457480" y="3212976"/>
            <a:ext cx="394440" cy="3600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9" descr="data:image/jpeg;base64,/9j/4AAQSkZJRgABAQAAAQABAAD/2wCEAAkGBw8NDQ0NDw0PDQ8ODA0NDQ0MDQ8MDQwNFREWGBQRFBUYHCggGBolGxQUITEhJSkrLi4uFx8zODMsNygtLisBCgoKDAwOFw8NFCwcFBkrKysrNywsKysrNywsKyssLCsrNysrKysrLCsrLCsrKysrKysrKysrKysrKysrKysrK//AABEIALcBEwMBIgACEQEDEQH/xAAbAAEBAAIDAQAAAAAAAAAAAAAAAQIFAwQGB//EAEYQAAIBAgIFCAQIDQUBAAAAAAABAgMRBBIFITFBUQZSYXGBkaHBIrGy0RMkMkJjcpLCFDNTYnN0gpOio7Ph8AcjNDVDFf/EABYBAQEBAAAAAAAAAAAAAAAAAAABAv/EABkRAQEBAQEBAAAAAAAAAAAAAAABAjERIf/aAAwDAQACEQMRAD8A+4AFAgAAAAAAAAAAoIABSElNLa7dYGQOvLFR3XfUjjeLe6PewO2DpPFz4R7mT8Ln+b3MDvFOisbLel4ozjjVvi11O4HaKcUK8X87v1HKAAAEKAABCgCFIBQAAIUgFAAAEKAAOvia+SVCP5Sq4Pq+DnL7qA7ANbHGTlGNmryw9eV7f+kJJeZ3MLWVSnTqLZOEZrtVwOYEAFBABTjq1ox2vXwW069bFbo9svccC47XxYHNPESls9FeJx5Vtet8XrMcxLkVk2YtkfTq6zBzXWBk2QwdQZwMgY5y5iCmdOtKOx9m1HGCjv0sYnqlq6dx2U7mmOWjXcNmzhuHqNqDjo1lNau1b0ZlFBCgADoabxv4Ph6lT51ssL897Pf2AY4jTWHp1fgpVbSuk7JuMXwb3GxPk1ao3mbd27u+27Pq8Ni6kSX1bPGQBCooIAABQIavTE7VsB04t/0przNqaHlHUy19HfrS9cV94lWGDl6eHjxr6Sov95J/dOfktVzYKinthmpv9mTS8LHRoTtUpPm6YxcPtRqPzOTkfP0MVT5mKnbt3eHiB6ApClRGzoYjEZ9S1R9ouMr3eVbFtfFnWuQZIXJcxlOwVm2lt7jCVV7tXrOPackafHu3gce0qg+By5ktiI5MDDIyZGZXAGGUljkAHGmZKZXEwaIOQHGmZpgZwm4u6dmbLD11NcGtqNUZU5uLuijcFOOjVU43XauDOQqIeT/1BrNU8PTXzpzm/wBlJL2j1p43l/8AKw/1anriS8XPXjc9k1xTXQfYz4846+1H2ImWtgANMAAAAgApqNLOCxGEc0tTqNZknZ3hrNueY5aRkvwaa2XqwbfFqLXssl4s65/hoKVPWlbSlW+za1NX8TPk1UTeJirfj5z1b7zes8dUzPej03IqjJKtOWx5Ixa3vW35d5mX61Z5HpzgxdbLGy2vUuhcTnNViaueTe7Yuo0w47lIiNkVZSMErgzWoCrV1kbIUAACgAUCAoIIGikKMJIidjksYSRBkmDCLMwObC1skuh6n7zao0hssFUzRtvjq7NxYjsnkuXcNeGfRWXsHrTzXLiF6VGXCpJd8f7C8XPXiVD0o/Xj60fWz5VSjedP9JT9pH1UmWtAANMAAAgKAIdPS+AWKoTpN5W/ShLmTWx/5xO6QD5no/CVa1aNFK0szjK+yFvlN9VmfRcDhI0KcacdiWt75Pe2aDk7BPHY574Vqy7ZVW/eenM5jWq4MXPLB9Opdpqzu6Sl8ldb/wA8TolrKmLMjEiqigACkKAABQAAAoAAhSACMoYHEzNMxkhBkGR2cDO00uOo6xlB2afB3A3Ro+V9PNhL8yrCXrX3jdp3Nfyhp58HiFttTzfZal5FpHz6gv8AdpfpqXto+pHyvB3+HoK23EUVu/KI+qEyukBQaZAABAUgAAAea5Lr41pCXOxNbwrTR6U8zyRledZ86daX8y/memJFvWt0g/T6oo6yOfHfjH1L1HAAZEGEQZAhSgUhSAACgAAAAAAAAAAMJGMdpnIwjtAzKiBEG4oO8I/VXqMcXDNSqR51Oa74suG+RHqRnP5L6maR8uwUnPFYG2yWKo5tW+NRNrwPqR8u0PK+I0f+uv2z6kZy1pCgGmUKAABABTCpLLGUtyi2+xGR1NL1MmFxMubQqv8AgYHneRL1RvtlCXe2n5HrjxnJSTUqC4tp/u5f2PZGc8a11rNIL0+uKOsd3ScfkvoaOkVBkRSEGQCBRQAQCkKUAAAAAAAAAwRgYyMY7SyEEBkEDKlG8kuLSINvQVoRX5q9Qru0JvhGT8DI6+kZZaFeXCjUf8LNI+Y6Hdq+j3xxq8aiPq58mwjyvAS4Yqm/5iPrBnLWlBAaZUAAQAoA1XKmeXAYnpp5ftNLzNoaLlrO2BmudUpR/jT8iVY03J/0ZUuipS8ZJeZ7Y8RobbHoqUX2KpF+R7gmV1118dDNTfR6Xv8AA1RvGaavTySceGzpW4tZYEKCKIpiilFAAFBABQQAUAAAAAIwzGTAjMkYxRkQU7Wj6d5ZuavF/wCM6iNvhaWSKW9631lHMdDT8rYPFP6Cp7LO+anlXK2j8U/ord7SKj5viJZaWFnzZxl3NM+vHx7SC+KUfq38D69RleEXxjF+BnLemYANMAAAAhQB5nl9K2FpLjiqfdlkemPLf6gf8eh+sx9iRLxZ1r9EbO71nuTw+g43cVxlBd8ke3JldKdTH0c0cy2x29MTtA0y0RTs43D5HmXyW/svgdUijADRBQY3KBkCAooILgUEuLgUEuYuQFbItZEjMgAHNhqDm+hbWBy4Chd5nsWzpZsjGEUkkti2GRpA0vLJ20difqw/qRN0aPlr/wBbieqn/UiSkeC0rH4nS6vI+o4B3o0X9FT9lHzTTUfiFPqWvsPpeAVqNFfRU/ZRMt6dgAGmAAAQFAEPNcv43wdOXNxNN9jjJeaPSmn5XYf4XAYhLbGKqL9mSb8EyXizrTcnI5pQe304eDT8mexPMckKHoQn0OV+y33vA9OTPF10KQGmUlFNNPWnqaNXisM6butcePDoZtQ1fUBogd3E4HfD7PuOi1bV4EVSAEC4uBYBctzGwsBbkzCxQIVIC4FBErndw2Bb1z1Lm72UcWGw7m+C3s2lOmoqyVkWMbKyVkUqKAQCmo5W08+j8Uvo83dJPyNudfH0PhaNWl+Upzh3poD5rpbXo3Dvjq8D6fRjljGPCKXcj5vGg6uG0bRtrljZUpLhlms1+pXPpRnLWlABplCgAQFAEJKKaaaummmnrTXAyIB18DgqeHh8HTi1FbE5SlZcNe47BQBAAAAAA4q2HjPatfFamjmAGrrYCS+T6S7mdSUXF2aafSrG/JKKeppPrVyeDQC5uJ4Km/m2+q7HDLRsd0mutJjwa24ud96MfPX2f7k/+a+evsv3jxXRuLmwjo1b536o28zmhgKa3OXW/cPBqoxbdkr9C1nao4CT2+ivHuNnCmo7El1KxkPEcNHDxhsWvi9pzAFAAAQoAAhQBrKGhaMMRLELM5OU5wg3elSqTSzzitzdtfabIoAAACFAAAAAAAAAAhQAAAAAAAAAAAAhQAIUAAAABCgAAAAAAAAAAAAAAAA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107504" y="2229619"/>
            <a:ext cx="3272916" cy="2214782"/>
            <a:chOff x="144096" y="1622459"/>
            <a:chExt cx="3528392" cy="2886695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44096" y="1622459"/>
              <a:ext cx="3528392" cy="288669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1" name="Picture 6" descr="DSC018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41670"/>
              <a:ext cx="3150369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8960" y="4444400"/>
            <a:ext cx="3261460" cy="323896"/>
          </a:xfr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Tap 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23928" y="2229619"/>
            <a:ext cx="2963727" cy="2520000"/>
            <a:chOff x="4900366" y="1629311"/>
            <a:chExt cx="3528392" cy="3322202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4900366" y="1629311"/>
              <a:ext cx="3528392" cy="288669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b="1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4900366" y="4518920"/>
              <a:ext cx="3528392" cy="43259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altLang="en-US" sz="20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Get soap</a:t>
              </a:r>
            </a:p>
          </p:txBody>
        </p:sp>
        <p:pic>
          <p:nvPicPr>
            <p:cNvPr id="18" name="Picture 4" descr="DSC018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389" y="1903638"/>
              <a:ext cx="3200313" cy="23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948264" y="3211832"/>
            <a:ext cx="394440" cy="3600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9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6" y="620688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 descr="data:image/jpeg;base64,/9j/4AAQSkZJRgABAQAAAQABAAD/2wCEAAkGBw8NDQ0NDw0PDQ8ODA0NDQ0MDQ8MDQwNFREWGBQRFBUYHCggGBolGxQUITEhJSkrLi4uFx8zODMsNygtLisBCgoKDAwOFw8NFCwcFBkrKysrNywsKysrNywsKyssLCsrNysrKysrLCsrLCsrKysrKysrKysrKysrKysrKysrK//AABEIALcBEwMBIgACEQEDEQH/xAAbAAEBAAIDAQAAAAAAAAAAAAAAAQIFAwQGB//EAEYQAAIBAgIFCAQIDQUBAAAAAAABAgMRBBIFITFBUQZSYXGBkaHBIrGy0RMkMkJjcpLCFDNTYnN0gpOio7Ph8AcjNDVDFf/EABYBAQEBAAAAAAAAAAAAAAAAAAABAv/EABkRAQEBAQEBAAAAAAAAAAAAAAABAjERIf/aAAwDAQACEQMRAD8A+4AFAgAAAAAAAAAAoIABSElNLa7dYGQOvLFR3XfUjjeLe6PewO2DpPFz4R7mT8Ln+b3MDvFOisbLel4ozjjVvi11O4HaKcUK8X87v1HKAAAEKAABCgCFIBQAAIUgFAAAEKAAOvia+SVCP5Sq4Pq+DnL7qA7ANbHGTlGNmryw9eV7f+kJJeZ3MLWVSnTqLZOEZrtVwOYEAFBABTjq1ox2vXwW069bFbo9svccC47XxYHNPESls9FeJx5Vtet8XrMcxLkVk2YtkfTq6zBzXWBk2QwdQZwMgY5y5iCmdOtKOx9m1HGCjv0sYnqlq6dx2U7mmOWjXcNmzhuHqNqDjo1lNau1b0ZlFBCgADoabxv4Ph6lT51ssL897Pf2AY4jTWHp1fgpVbSuk7JuMXwb3GxPk1ao3mbd27u+27Pq8Ni6kSX1bPGQBCooIAABQIavTE7VsB04t/0przNqaHlHUy19HfrS9cV94lWGDl6eHjxr6Sov95J/dOfktVzYKinthmpv9mTS8LHRoTtUpPm6YxcPtRqPzOTkfP0MVT5mKnbt3eHiB6ApClRGzoYjEZ9S1R9ouMr3eVbFtfFnWuQZIXJcxlOwVm2lt7jCVV7tXrOPackafHu3gce0qg+By5ktiI5MDDIyZGZXAGGUljkAHGmZKZXEwaIOQHGmZpgZwm4u6dmbLD11NcGtqNUZU5uLuijcFOOjVU43XauDOQqIeT/1BrNU8PTXzpzm/wBlJL2j1p43l/8AKw/1anriS8XPXjc9k1xTXQfYz4846+1H2ImWtgANMAAAAgApqNLOCxGEc0tTqNZknZ3hrNueY5aRkvwaa2XqwbfFqLXssl4s65/hoKVPWlbSlW+za1NX8TPk1UTeJirfj5z1b7zes8dUzPej03IqjJKtOWx5Ixa3vW35d5mX61Z5HpzgxdbLGy2vUuhcTnNViaueTe7Yuo0w47lIiNkVZSMErgzWoCrV1kbIUAACgAUCAoIIGikKMJIidjksYSRBkmDCLMwObC1skuh6n7zao0hssFUzRtvjq7NxYjsnkuXcNeGfRWXsHrTzXLiF6VGXCpJd8f7C8XPXiVD0o/Xj60fWz5VSjedP9JT9pH1UmWtAANMAAAgKAIdPS+AWKoTpN5W/ShLmTWx/5xO6QD5no/CVa1aNFK0szjK+yFvlN9VmfRcDhI0KcacdiWt75Pe2aDk7BPHY574Vqy7ZVW/eenM5jWq4MXPLB9Opdpqzu6Sl8ldb/wA8TolrKmLMjEiqigACkKAABQAAAoAAhSACMoYHEzNMxkhBkGR2cDO00uOo6xlB2afB3A3Ro+V9PNhL8yrCXrX3jdp3Nfyhp58HiFttTzfZal5FpHz6gv8AdpfpqXto+pHyvB3+HoK23EUVu/KI+qEyukBQaZAABAUgAAAea5Lr41pCXOxNbwrTR6U8zyRledZ86daX8y/memJFvWt0g/T6oo6yOfHfjH1L1HAAZEGEQZAhSgUhSAACgAAAAAAAAAAMJGMdpnIwjtAzKiBEG4oO8I/VXqMcXDNSqR51Oa74suG+RHqRnP5L6maR8uwUnPFYG2yWKo5tW+NRNrwPqR8u0PK+I0f+uv2z6kZy1pCgGmUKAABABTCpLLGUtyi2+xGR1NL1MmFxMubQqv8AgYHneRL1RvtlCXe2n5HrjxnJSTUqC4tp/u5f2PZGc8a11rNIL0+uKOsd3ScfkvoaOkVBkRSEGQCBRQAQCkKUAAAAAAAAAwRgYyMY7SyEEBkEDKlG8kuLSINvQVoRX5q9Qru0JvhGT8DI6+kZZaFeXCjUf8LNI+Y6Hdq+j3xxq8aiPq58mwjyvAS4Yqm/5iPrBnLWlBAaZUAAQAoA1XKmeXAYnpp5ftNLzNoaLlrO2BmudUpR/jT8iVY03J/0ZUuipS8ZJeZ7Y8RobbHoqUX2KpF+R7gmV1118dDNTfR6Xv8AA1RvGaavTySceGzpW4tZYEKCKIpiilFAAFBABQQAUAAAAAIwzGTAjMkYxRkQU7Wj6d5ZuavF/wCM6iNvhaWSKW9631lHMdDT8rYPFP6Cp7LO+anlXK2j8U/ord7SKj5viJZaWFnzZxl3NM+vHx7SC+KUfq38D69RleEXxjF+BnLemYANMAAAAhQB5nl9K2FpLjiqfdlkemPLf6gf8eh+sx9iRLxZ1r9EbO71nuTw+g43cVxlBd8ke3JldKdTH0c0cy2x29MTtA0y0RTs43D5HmXyW/svgdUijADRBQY3KBkCAooILgUEuLgUEuYuQFbItZEjMgAHNhqDm+hbWBy4Chd5nsWzpZsjGEUkkti2GRpA0vLJ20difqw/qRN0aPlr/wBbieqn/UiSkeC0rH4nS6vI+o4B3o0X9FT9lHzTTUfiFPqWvsPpeAVqNFfRU/ZRMt6dgAGmAAAQFAEPNcv43wdOXNxNN9jjJeaPSmn5XYf4XAYhLbGKqL9mSb8EyXizrTcnI5pQe304eDT8mexPMckKHoQn0OV+y33vA9OTPF10KQGmUlFNNPWnqaNXisM6butcePDoZtQ1fUBogd3E4HfD7PuOi1bV4EVSAEC4uBYBctzGwsBbkzCxQIVIC4FBErndw2Bb1z1Lm72UcWGw7m+C3s2lOmoqyVkWMbKyVkUqKAQCmo5W08+j8Uvo83dJPyNudfH0PhaNWl+Upzh3poD5rpbXo3Dvjq8D6fRjljGPCKXcj5vGg6uG0bRtrljZUpLhlms1+pXPpRnLWlABplCgAQFAEJKKaaaummmnrTXAyIB18DgqeHh8HTi1FbE5SlZcNe47BQBAAAAAA4q2HjPatfFamjmAGrrYCS+T6S7mdSUXF2aafSrG/JKKeppPrVyeDQC5uJ4Km/m2+q7HDLRsd0mutJjwa24ud96MfPX2f7k/+a+evsv3jxXRuLmwjo1b536o28zmhgKa3OXW/cPBqoxbdkr9C1nao4CT2+ivHuNnCmo7El1KxkPEcNHDxhsWvi9pzAFAAAQoAAhQBrKGhaMMRLELM5OU5wg3elSqTSzzitzdtfabIoAAACFAAAAAAAAAAhQAAAAAAAAAAAAhQAIUAAAABCgAAAAAAAAAAAAAAAA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7544" y="4100522"/>
            <a:ext cx="3687575" cy="357092"/>
          </a:xfr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AU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Wash hands – 5 4 3 2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1935404"/>
            <a:ext cx="3687574" cy="2191864"/>
            <a:chOff x="144096" y="1622459"/>
            <a:chExt cx="3528392" cy="2886695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44096" y="1622459"/>
              <a:ext cx="3528392" cy="288669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0" name="Picture 4" descr="DSC0185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72" y="1772816"/>
              <a:ext cx="3244240" cy="262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44008" y="1916832"/>
            <a:ext cx="3528392" cy="2520000"/>
            <a:chOff x="4560601" y="1622459"/>
            <a:chExt cx="3528392" cy="3322202"/>
          </a:xfrm>
        </p:grpSpPr>
        <p:grpSp>
          <p:nvGrpSpPr>
            <p:cNvPr id="2" name="Group 1"/>
            <p:cNvGrpSpPr/>
            <p:nvPr/>
          </p:nvGrpSpPr>
          <p:grpSpPr>
            <a:xfrm>
              <a:off x="4560601" y="1622459"/>
              <a:ext cx="3528392" cy="3322202"/>
              <a:chOff x="4900366" y="1629311"/>
              <a:chExt cx="3528392" cy="3322202"/>
            </a:xfrm>
          </p:grpSpPr>
          <p:sp>
            <p:nvSpPr>
              <p:cNvPr id="15" name="Rectangle 2"/>
              <p:cNvSpPr>
                <a:spLocks noChangeArrowheads="1"/>
              </p:cNvSpPr>
              <p:nvPr/>
            </p:nvSpPr>
            <p:spPr bwMode="auto">
              <a:xfrm>
                <a:off x="4900366" y="1629311"/>
                <a:ext cx="3528392" cy="28866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="1"/>
              </a:p>
            </p:txBody>
          </p:sp>
          <p:sp>
            <p:nvSpPr>
              <p:cNvPr id="16" name="Subtitle 2"/>
              <p:cNvSpPr txBox="1">
                <a:spLocks/>
              </p:cNvSpPr>
              <p:nvPr/>
            </p:nvSpPr>
            <p:spPr>
              <a:xfrm>
                <a:off x="4900366" y="4518920"/>
                <a:ext cx="3528392" cy="43259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alt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Tap off</a:t>
                </a:r>
              </a:p>
            </p:txBody>
          </p:sp>
        </p:grpSp>
        <p:pic>
          <p:nvPicPr>
            <p:cNvPr id="22" name="Picture 4" descr="DSC018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7"/>
            <a:stretch>
              <a:fillRect/>
            </a:stretch>
          </p:blipFill>
          <p:spPr bwMode="auto">
            <a:xfrm>
              <a:off x="4788024" y="1762759"/>
              <a:ext cx="3190288" cy="262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4211960" y="2888823"/>
            <a:ext cx="394440" cy="3600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266849" y="2851316"/>
            <a:ext cx="394440" cy="3600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9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445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19" y="5082623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 descr="data:image/jpeg;base64,/9j/4AAQSkZJRgABAQAAAQABAAD/2wCEAAkGBw8NDQ0NDw0PDQ8ODA0NDQ0MDQ8MDQwNFREWGBQRFBUYHCggGBolGxQUITEhJSkrLi4uFx8zODMsNygtLisBCgoKDAwOFw8NFCwcFBkrKysrNywsKysrNywsKyssLCsrNysrKysrLCsrLCsrKysrKysrKysrKysrKysrKysrK//AABEIALcBEwMBIgACEQEDEQH/xAAbAAEBAAIDAQAAAAAAAAAAAAAAAQIFAwQGB//EAEYQAAIBAgIFCAQIDQUBAAAAAAABAgMRBBIFITFBUQZSYXGBkaHBIrGy0RMkMkJjcpLCFDNTYnN0gpOio7Ph8AcjNDVDFf/EABYBAQEBAAAAAAAAAAAAAAAAAAABAv/EABkRAQEBAQEBAAAAAAAAAAAAAAABAjERIf/aAAwDAQACEQMRAD8A+4AFAgAAAAAAAAAAoIABSElNLa7dYGQOvLFR3XfUjjeLe6PewO2DpPFz4R7mT8Ln+b3MDvFOisbLel4ozjjVvi11O4HaKcUK8X87v1HKAAAEKAABCgCFIBQAAIUgFAAAEKAAOvia+SVCP5Sq4Pq+DnL7qA7ANbHGTlGNmryw9eV7f+kJJeZ3MLWVSnTqLZOEZrtVwOYEAFBABTjq1ox2vXwW069bFbo9svccC47XxYHNPESls9FeJx5Vtet8XrMcxLkVk2YtkfTq6zBzXWBk2QwdQZwMgY5y5iCmdOtKOx9m1HGCjv0sYnqlq6dx2U7mmOWjXcNmzhuHqNqDjo1lNau1b0ZlFBCgADoabxv4Ph6lT51ssL897Pf2AY4jTWHp1fgpVbSuk7JuMXwb3GxPk1ao3mbd27u+27Pq8Ni6kSX1bPGQBCooIAABQIavTE7VsB04t/0przNqaHlHUy19HfrS9cV94lWGDl6eHjxr6Sov95J/dOfktVzYKinthmpv9mTS8LHRoTtUpPm6YxcPtRqPzOTkfP0MVT5mKnbt3eHiB6ApClRGzoYjEZ9S1R9ouMr3eVbFtfFnWuQZIXJcxlOwVm2lt7jCVV7tXrOPackafHu3gce0qg+By5ktiI5MDDIyZGZXAGGUljkAHGmZKZXEwaIOQHGmZpgZwm4u6dmbLD11NcGtqNUZU5uLuijcFOOjVU43XauDOQqIeT/1BrNU8PTXzpzm/wBlJL2j1p43l/8AKw/1anriS8XPXjc9k1xTXQfYz4846+1H2ImWtgANMAAAAgApqNLOCxGEc0tTqNZknZ3hrNueY5aRkvwaa2XqwbfFqLXssl4s65/hoKVPWlbSlW+za1NX8TPk1UTeJirfj5z1b7zes8dUzPej03IqjJKtOWx5Ixa3vW35d5mX61Z5HpzgxdbLGy2vUuhcTnNViaueTe7Yuo0w47lIiNkVZSMErgzWoCrV1kbIUAACgAUCAoIIGikKMJIidjksYSRBkmDCLMwObC1skuh6n7zao0hssFUzRtvjq7NxYjsnkuXcNeGfRWXsHrTzXLiF6VGXCpJd8f7C8XPXiVD0o/Xj60fWz5VSjedP9JT9pH1UmWtAANMAAAgKAIdPS+AWKoTpN5W/ShLmTWx/5xO6QD5no/CVa1aNFK0szjK+yFvlN9VmfRcDhI0KcacdiWt75Pe2aDk7BPHY574Vqy7ZVW/eenM5jWq4MXPLB9Opdpqzu6Sl8ldb/wA8TolrKmLMjEiqigACkKAABQAAAoAAhSACMoYHEzNMxkhBkGR2cDO00uOo6xlB2afB3A3Ro+V9PNhL8yrCXrX3jdp3Nfyhp58HiFttTzfZal5FpHz6gv8AdpfpqXto+pHyvB3+HoK23EUVu/KI+qEyukBQaZAABAUgAAAea5Lr41pCXOxNbwrTR6U8zyRledZ86daX8y/memJFvWt0g/T6oo6yOfHfjH1L1HAAZEGEQZAhSgUhSAACgAAAAAAAAAAMJGMdpnIwjtAzKiBEG4oO8I/VXqMcXDNSqR51Oa74suG+RHqRnP5L6maR8uwUnPFYG2yWKo5tW+NRNrwPqR8u0PK+I0f+uv2z6kZy1pCgGmUKAABABTCpLLGUtyi2+xGR1NL1MmFxMubQqv8AgYHneRL1RvtlCXe2n5HrjxnJSTUqC4tp/u5f2PZGc8a11rNIL0+uKOsd3ScfkvoaOkVBkRSEGQCBRQAQCkKUAAAAAAAAAwRgYyMY7SyEEBkEDKlG8kuLSINvQVoRX5q9Qru0JvhGT8DI6+kZZaFeXCjUf8LNI+Y6Hdq+j3xxq8aiPq58mwjyvAS4Yqm/5iPrBnLWlBAaZUAAQAoA1XKmeXAYnpp5ftNLzNoaLlrO2BmudUpR/jT8iVY03J/0ZUuipS8ZJeZ7Y8RobbHoqUX2KpF+R7gmV1118dDNTfR6Xv8AA1RvGaavTySceGzpW4tZYEKCKIpiilFAAFBABQQAUAAAAAIwzGTAjMkYxRkQU7Wj6d5ZuavF/wCM6iNvhaWSKW9631lHMdDT8rYPFP6Cp7LO+anlXK2j8U/ord7SKj5viJZaWFnzZxl3NM+vHx7SC+KUfq38D69RleEXxjF+BnLemYANMAAAAhQB5nl9K2FpLjiqfdlkemPLf6gf8eh+sx9iRLxZ1r9EbO71nuTw+g43cVxlBd8ke3JldKdTH0c0cy2x29MTtA0y0RTs43D5HmXyW/svgdUijADRBQY3KBkCAooILgUEuLgUEuYuQFbItZEjMgAHNhqDm+hbWBy4Chd5nsWzpZsjGEUkkti2GRpA0vLJ20difqw/qRN0aPlr/wBbieqn/UiSkeC0rH4nS6vI+o4B3o0X9FT9lHzTTUfiFPqWvsPpeAVqNFfRU/ZRMt6dgAGmAAAQFAEPNcv43wdOXNxNN9jjJeaPSmn5XYf4XAYhLbGKqL9mSb8EyXizrTcnI5pQe304eDT8mexPMckKHoQn0OV+y33vA9OTPF10KQGmUlFNNPWnqaNXisM6butcePDoZtQ1fUBogd3E4HfD7PuOi1bV4EVSAEC4uBYBctzGwsBbkzCxQIVIC4FBErndw2Bb1z1Lm72UcWGw7m+C3s2lOmoqyVkWMbKyVkUqKAQCmo5W08+j8Uvo83dJPyNudfH0PhaNWl+Upzh3poD5rpbXo3Dvjq8D6fRjljGPCKXcj5vGg6uG0bRtrljZUpLhlms1+pXPpRnLWlABplCgAQFAEJKKaaaummmnrTXAyIB18DgqeHh8HTi1FbE5SlZcNe47BQBAAAAAA4q2HjPatfFamjmAGrrYCS+T6S7mdSUXF2aafSrG/JKKeppPrVyeDQC5uJ4Km/m2+q7HDLRsd0mutJjwa24ud96MfPX2f7k/+a+evsv3jxXRuLmwjo1b536o28zmhgKa3OXW/cPBqoxbdkr9C1nao4CT2+ivHuNnCmo7El1KxkPEcNHDxhsWvi9pzAFAAAQoAAhQBrKGhaMMRLELM5OU5wg3elSqTSzzitzdtfabIoAAACFAAAAAAAAAAhQAAAAAAAAAAAAhQAIUAAAABCgAAAAAAAAAAAAAAAA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65300" y="4005064"/>
            <a:ext cx="2970441" cy="328958"/>
          </a:xfr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Dry hands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5300" y="1826504"/>
            <a:ext cx="2970441" cy="2183971"/>
            <a:chOff x="144096" y="1622459"/>
            <a:chExt cx="3528392" cy="2886695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44096" y="1622459"/>
              <a:ext cx="3528392" cy="288669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408" y="1982875"/>
              <a:ext cx="3289767" cy="216586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726411" y="1841472"/>
            <a:ext cx="2796913" cy="2523773"/>
            <a:chOff x="4560601" y="1622459"/>
            <a:chExt cx="3528392" cy="3322202"/>
          </a:xfrm>
        </p:grpSpPr>
        <p:grpSp>
          <p:nvGrpSpPr>
            <p:cNvPr id="2" name="Group 1"/>
            <p:cNvGrpSpPr/>
            <p:nvPr/>
          </p:nvGrpSpPr>
          <p:grpSpPr>
            <a:xfrm>
              <a:off x="4560601" y="1622459"/>
              <a:ext cx="3528392" cy="3322202"/>
              <a:chOff x="4900366" y="1629311"/>
              <a:chExt cx="3528392" cy="3322202"/>
            </a:xfrm>
          </p:grpSpPr>
          <p:sp>
            <p:nvSpPr>
              <p:cNvPr id="15" name="Rectangle 2"/>
              <p:cNvSpPr>
                <a:spLocks noChangeArrowheads="1"/>
              </p:cNvSpPr>
              <p:nvPr/>
            </p:nvSpPr>
            <p:spPr bwMode="auto">
              <a:xfrm>
                <a:off x="4900366" y="1629311"/>
                <a:ext cx="3528392" cy="28866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="1"/>
              </a:p>
            </p:txBody>
          </p:sp>
          <p:sp>
            <p:nvSpPr>
              <p:cNvPr id="16" name="Subtitle 2"/>
              <p:cNvSpPr txBox="1">
                <a:spLocks/>
              </p:cNvSpPr>
              <p:nvPr/>
            </p:nvSpPr>
            <p:spPr>
              <a:xfrm>
                <a:off x="4900366" y="4518920"/>
                <a:ext cx="3528392" cy="43259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alt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Paper in bin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6097" y="1700808"/>
              <a:ext cx="1993152" cy="2657536"/>
            </a:xfrm>
            <a:prstGeom prst="rect">
              <a:avLst/>
            </a:prstGeom>
          </p:spPr>
        </p:pic>
      </p:grp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3275856" y="2875898"/>
            <a:ext cx="394440" cy="3600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4" y="692696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013176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2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Ramjahn</dc:creator>
  <cp:lastModifiedBy>Tamara Kudiarskyj-Latham</cp:lastModifiedBy>
  <cp:revision>15</cp:revision>
  <cp:lastPrinted>2018-03-06T02:17:09Z</cp:lastPrinted>
  <dcterms:created xsi:type="dcterms:W3CDTF">2014-05-26T06:36:06Z</dcterms:created>
  <dcterms:modified xsi:type="dcterms:W3CDTF">2019-09-17T01:54:12Z</dcterms:modified>
</cp:coreProperties>
</file>