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6858000" cy="12192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Loughnan" initials="JL" lastIdx="1" clrIdx="0">
    <p:extLst>
      <p:ext uri="{19B8F6BF-5375-455C-9EA6-DF929625EA0E}">
        <p15:presenceInfo xmlns:p15="http://schemas.microsoft.com/office/powerpoint/2012/main" userId="S-1-5-21-2385610282-4044477302-1826578989-17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3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16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90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79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31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8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4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7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81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84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0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0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8A17-5E29-49FF-93F6-1060C1649C7B}" type="datetimeFigureOut">
              <a:rPr lang="en-AU" smtClean="0"/>
              <a:t>17/09/2019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63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5.jpeg"/><Relationship Id="rId7" Type="http://schemas.openxmlformats.org/officeDocument/2006/relationships/image" Target="../media/image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5.jpeg"/><Relationship Id="rId7" Type="http://schemas.openxmlformats.org/officeDocument/2006/relationships/image" Target="../media/image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8.jpeg"/><Relationship Id="rId4" Type="http://schemas.openxmlformats.org/officeDocument/2006/relationships/image" Target="../media/image22.jpeg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8.jpeg"/><Relationship Id="rId4" Type="http://schemas.openxmlformats.org/officeDocument/2006/relationships/image" Target="../media/image28.jpe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8320" y="0"/>
            <a:ext cx="3364648" cy="12192000"/>
            <a:chOff x="1874520" y="0"/>
            <a:chExt cx="3364648" cy="12192000"/>
          </a:xfrm>
        </p:grpSpPr>
        <p:sp>
          <p:nvSpPr>
            <p:cNvPr id="23" name="Rectangle 22"/>
            <p:cNvSpPr/>
            <p:nvPr/>
          </p:nvSpPr>
          <p:spPr>
            <a:xfrm>
              <a:off x="1874520" y="0"/>
              <a:ext cx="3364648" cy="1219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303913" y="2575406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47383" y="138356"/>
              <a:ext cx="3237847" cy="20494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73"/>
            <p:cNvSpPr txBox="1"/>
            <p:nvPr/>
          </p:nvSpPr>
          <p:spPr>
            <a:xfrm>
              <a:off x="1935371" y="2089282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toilet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19119" y="5647712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19119" y="8720019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35371" y="3100420"/>
              <a:ext cx="3238248" cy="211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5371" y="6172726"/>
              <a:ext cx="3238248" cy="2098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5371" y="9245033"/>
              <a:ext cx="3237847" cy="1963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Text Box 79"/>
            <p:cNvSpPr txBox="1"/>
            <p:nvPr/>
          </p:nvSpPr>
          <p:spPr>
            <a:xfrm>
              <a:off x="1935371" y="5161588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0"/>
            <p:cNvSpPr txBox="1"/>
            <p:nvPr/>
          </p:nvSpPr>
          <p:spPr>
            <a:xfrm>
              <a:off x="1935371" y="8233894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ndies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349531" y="11597875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Text Box 82"/>
            <p:cNvSpPr txBox="1"/>
            <p:nvPr/>
          </p:nvSpPr>
          <p:spPr>
            <a:xfrm>
              <a:off x="1935371" y="11150641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8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AU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 down do poo</a:t>
              </a:r>
              <a:endPara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2" t="50822" r="6492" b="3049"/>
          <a:stretch/>
        </p:blipFill>
        <p:spPr>
          <a:xfrm>
            <a:off x="2768631" y="201296"/>
            <a:ext cx="1319220" cy="1801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t="28785" r="26000" b="1285"/>
          <a:stretch/>
        </p:blipFill>
        <p:spPr>
          <a:xfrm>
            <a:off x="3081879" y="6649473"/>
            <a:ext cx="707043" cy="15499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49433" r="1396" b="745"/>
          <a:stretch/>
        </p:blipFill>
        <p:spPr>
          <a:xfrm>
            <a:off x="2768631" y="9607688"/>
            <a:ext cx="1174720" cy="15063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7640" y="201296"/>
            <a:ext cx="944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Boys poo</a:t>
            </a:r>
          </a:p>
          <a:p>
            <a:r>
              <a:rPr lang="en-AU" dirty="0" smtClean="0"/>
              <a:t>Page 1</a:t>
            </a:r>
          </a:p>
          <a:p>
            <a:endParaRPr lang="en-AU" dirty="0"/>
          </a:p>
          <a:p>
            <a:r>
              <a:rPr lang="en-AU" dirty="0" smtClean="0"/>
              <a:t>Print double sided long edge</a:t>
            </a:r>
          </a:p>
          <a:p>
            <a:r>
              <a:rPr lang="en-AU" dirty="0" smtClean="0"/>
              <a:t>Scale to fit paper 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5" t="73590" r="656" b="3554"/>
          <a:stretch/>
        </p:blipFill>
        <p:spPr>
          <a:xfrm rot="21234258">
            <a:off x="3333255" y="3171872"/>
            <a:ext cx="313702" cy="419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t="29208" r="31112"/>
          <a:stretch/>
        </p:blipFill>
        <p:spPr>
          <a:xfrm>
            <a:off x="3139920" y="3586163"/>
            <a:ext cx="663478" cy="15403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5" t="73590" r="656" b="3554"/>
          <a:stretch/>
        </p:blipFill>
        <p:spPr>
          <a:xfrm rot="21234258">
            <a:off x="3278548" y="6245098"/>
            <a:ext cx="313702" cy="4196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flipH="1">
            <a:off x="3561096" y="9272658"/>
            <a:ext cx="339365" cy="415534"/>
          </a:xfrm>
          <a:prstGeom prst="rect">
            <a:avLst/>
          </a:prstGeom>
        </p:spPr>
      </p:pic>
      <p:pic>
        <p:nvPicPr>
          <p:cNvPr id="39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19219" y="5857875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60" y="89693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0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61160" y="0"/>
            <a:ext cx="3364648" cy="12192000"/>
            <a:chOff x="1874520" y="0"/>
            <a:chExt cx="3364648" cy="12192000"/>
          </a:xfrm>
        </p:grpSpPr>
        <p:sp>
          <p:nvSpPr>
            <p:cNvPr id="23" name="Rectangle 22"/>
            <p:cNvSpPr/>
            <p:nvPr/>
          </p:nvSpPr>
          <p:spPr>
            <a:xfrm>
              <a:off x="1874520" y="0"/>
              <a:ext cx="3364648" cy="1219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303913" y="2575406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47383" y="138356"/>
              <a:ext cx="3237847" cy="20494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73"/>
            <p:cNvSpPr txBox="1"/>
            <p:nvPr/>
          </p:nvSpPr>
          <p:spPr>
            <a:xfrm>
              <a:off x="1935371" y="2089282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toilet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19119" y="5647712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19119" y="8720019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35371" y="3100420"/>
              <a:ext cx="3238248" cy="211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5371" y="6172726"/>
              <a:ext cx="3238248" cy="2098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5371" y="9245033"/>
              <a:ext cx="3237847" cy="1963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Text Box 79"/>
            <p:cNvSpPr txBox="1"/>
            <p:nvPr/>
          </p:nvSpPr>
          <p:spPr>
            <a:xfrm>
              <a:off x="1935371" y="5161588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0"/>
            <p:cNvSpPr txBox="1"/>
            <p:nvPr/>
          </p:nvSpPr>
          <p:spPr>
            <a:xfrm>
              <a:off x="1935371" y="8233894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ndies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349531" y="11597875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Text Box 82"/>
            <p:cNvSpPr txBox="1"/>
            <p:nvPr/>
          </p:nvSpPr>
          <p:spPr>
            <a:xfrm>
              <a:off x="1935371" y="11150641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8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AU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 down do poo</a:t>
              </a:r>
              <a:endPara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2" t="50822" r="6492" b="3049"/>
          <a:stretch/>
        </p:blipFill>
        <p:spPr>
          <a:xfrm>
            <a:off x="2631471" y="201296"/>
            <a:ext cx="1319220" cy="18018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81" b="98487" l="45437" r="95728">
                        <a14:foregroundMark x1="55728" y1="54746" x2="66019" y2="93398"/>
                        <a14:foregroundMark x1="50485" y1="56534" x2="49515" y2="72627"/>
                        <a14:foregroundMark x1="49126" y1="58735" x2="46019" y2="71114"/>
                        <a14:foregroundMark x1="58058" y1="53095" x2="67379" y2="53783"/>
                        <a14:foregroundMark x1="49126" y1="73865" x2="50485" y2="81155"/>
                        <a14:foregroundMark x1="65243" y1="73315" x2="71456" y2="77717"/>
                        <a14:foregroundMark x1="52233" y1="59147" x2="51456" y2="62311"/>
                        <a14:foregroundMark x1="52621" y1="68913" x2="52233" y2="74828"/>
                        <a14:foregroundMark x1="79417" y1="89271" x2="89126" y2="94085"/>
                        <a14:foregroundMark x1="89709" y1="88446" x2="95922" y2="96011"/>
                        <a14:foregroundMark x1="85243" y1="97249" x2="86602" y2="98487"/>
                        <a14:foregroundMark x1="74563" y1="50894" x2="71456" y2="56534"/>
                        <a14:foregroundMark x1="73592" y1="51169" x2="70874" y2="56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42912" r="1396" b="745"/>
          <a:stretch/>
        </p:blipFill>
        <p:spPr>
          <a:xfrm>
            <a:off x="2755269" y="9426310"/>
            <a:ext cx="1195422" cy="17034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poo</a:t>
            </a:r>
          </a:p>
          <a:p>
            <a:r>
              <a:rPr lang="en-AU" dirty="0" smtClean="0"/>
              <a:t>Page 1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7686" r="27778" b="2227"/>
          <a:stretch/>
        </p:blipFill>
        <p:spPr>
          <a:xfrm rot="195324">
            <a:off x="2969353" y="3527095"/>
            <a:ext cx="743161" cy="159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28942" r="24667" b="2070"/>
          <a:stretch/>
        </p:blipFill>
        <p:spPr>
          <a:xfrm rot="276271">
            <a:off x="2959388" y="6593599"/>
            <a:ext cx="763092" cy="15952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0" t="75000" r="1634" b="1758"/>
          <a:stretch/>
        </p:blipFill>
        <p:spPr>
          <a:xfrm>
            <a:off x="3128715" y="3196360"/>
            <a:ext cx="381124" cy="4283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0" t="75000" r="1634" b="1758"/>
          <a:stretch/>
        </p:blipFill>
        <p:spPr>
          <a:xfrm>
            <a:off x="3136171" y="6207801"/>
            <a:ext cx="381124" cy="4283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flipH="1">
            <a:off x="3430618" y="9284221"/>
            <a:ext cx="419878" cy="457200"/>
          </a:xfrm>
          <a:prstGeom prst="rect">
            <a:avLst/>
          </a:prstGeom>
        </p:spPr>
      </p:pic>
      <p:pic>
        <p:nvPicPr>
          <p:cNvPr id="40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89161" y="6398019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02" y="629837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6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06880" y="0"/>
            <a:ext cx="3364648" cy="1219200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136273" y="2575406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779743" y="138356"/>
            <a:ext cx="3237847" cy="2049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767731" y="2089282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get toilet paper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151479" y="5647712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8" name="Down Arrow 27"/>
          <p:cNvSpPr/>
          <p:nvPr/>
        </p:nvSpPr>
        <p:spPr>
          <a:xfrm>
            <a:off x="3151479" y="8720019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767731" y="3100420"/>
            <a:ext cx="3238248" cy="211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1767731" y="6172726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1767731" y="9245033"/>
            <a:ext cx="3237847" cy="19637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767731" y="5161588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A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ipe bottom front to back</a:t>
            </a:r>
            <a:endParaRPr lang="en-AU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767731" y="8233894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A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heck paper – paper clean</a:t>
            </a:r>
            <a:endParaRPr lang="en-AU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82"/>
          <p:cNvSpPr txBox="1"/>
          <p:nvPr/>
        </p:nvSpPr>
        <p:spPr>
          <a:xfrm>
            <a:off x="1767731" y="11150641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paper in toilet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Boys  poo</a:t>
            </a:r>
          </a:p>
          <a:p>
            <a:r>
              <a:rPr lang="en-AU" dirty="0" smtClean="0"/>
              <a:t>Page 2</a:t>
            </a:r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2" t="43905" r="1606" b="1400"/>
          <a:stretch/>
        </p:blipFill>
        <p:spPr>
          <a:xfrm>
            <a:off x="2700484" y="3269381"/>
            <a:ext cx="1329025" cy="1861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51942" r="2769" b="4529"/>
          <a:stretch/>
        </p:blipFill>
        <p:spPr>
          <a:xfrm>
            <a:off x="2545494" y="6327031"/>
            <a:ext cx="1652248" cy="18898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2" t="56776" r="1106" b="6687"/>
          <a:stretch/>
        </p:blipFill>
        <p:spPr>
          <a:xfrm>
            <a:off x="2501610" y="201296"/>
            <a:ext cx="1636050" cy="18226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361472" flipH="1">
            <a:off x="3484513" y="3177164"/>
            <a:ext cx="355992" cy="435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52673" r="12445" b="5527"/>
          <a:stretch/>
        </p:blipFill>
        <p:spPr>
          <a:xfrm>
            <a:off x="2732558" y="9340166"/>
            <a:ext cx="1460126" cy="1773487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>
            <a:off x="3234356" y="11666514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34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2344" y="6892808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85" y="1124626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06880" y="-38444"/>
            <a:ext cx="3364648" cy="12230444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136273" y="2536962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779743" y="99912"/>
            <a:ext cx="3237847" cy="2049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767731" y="2050838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get toilet paper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151479" y="5609268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8" name="Down Arrow 27"/>
          <p:cNvSpPr/>
          <p:nvPr/>
        </p:nvSpPr>
        <p:spPr>
          <a:xfrm>
            <a:off x="3151479" y="8681575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767731" y="3061976"/>
            <a:ext cx="3238248" cy="211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1767731" y="6134282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1767731" y="9206589"/>
            <a:ext cx="3237847" cy="19637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767731" y="5123144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wipe bottom – front to back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767731" y="8195450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heck paper – paper clean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3181891" y="11559431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5" name="Text Box 82"/>
          <p:cNvSpPr txBox="1"/>
          <p:nvPr/>
        </p:nvSpPr>
        <p:spPr>
          <a:xfrm>
            <a:off x="1767731" y="11112197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paper in 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toilet</a:t>
            </a:r>
            <a:endParaRPr lang="en-AU" sz="2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poo</a:t>
            </a:r>
          </a:p>
          <a:p>
            <a:r>
              <a:rPr lang="en-AU" dirty="0" smtClean="0"/>
              <a:t>Page 2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2" t="43905" r="1606" b="1400"/>
          <a:stretch/>
        </p:blipFill>
        <p:spPr>
          <a:xfrm>
            <a:off x="2700484" y="3230937"/>
            <a:ext cx="1329025" cy="18617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51942" r="2769" b="4529"/>
          <a:stretch/>
        </p:blipFill>
        <p:spPr>
          <a:xfrm>
            <a:off x="2545494" y="6288587"/>
            <a:ext cx="1652248" cy="18898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2" t="56776" r="1106" b="6687"/>
          <a:stretch/>
        </p:blipFill>
        <p:spPr>
          <a:xfrm>
            <a:off x="2501610" y="162852"/>
            <a:ext cx="1636050" cy="1822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52673" r="12445" b="5527"/>
          <a:stretch/>
        </p:blipFill>
        <p:spPr>
          <a:xfrm>
            <a:off x="2728934" y="9306482"/>
            <a:ext cx="1468808" cy="17195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072928" flipH="1">
            <a:off x="3352936" y="3100512"/>
            <a:ext cx="427805" cy="465832"/>
          </a:xfrm>
          <a:prstGeom prst="rect">
            <a:avLst/>
          </a:prstGeom>
        </p:spPr>
      </p:pic>
      <p:pic>
        <p:nvPicPr>
          <p:cNvPr id="22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6530" y="6727168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71" y="958986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4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67840" y="0"/>
            <a:ext cx="3364648" cy="1219200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197233" y="2575406"/>
            <a:ext cx="457448" cy="51378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840703" y="138356"/>
            <a:ext cx="3237847" cy="20727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828691" y="2089282"/>
            <a:ext cx="3238248" cy="50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ndies up</a:t>
            </a:r>
            <a:endParaRPr lang="en-AU" sz="2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212439" y="5647712"/>
            <a:ext cx="457448" cy="51378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828691" y="3100419"/>
            <a:ext cx="3238248" cy="21360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1828691" y="6172725"/>
            <a:ext cx="3238248" cy="21220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828691" y="5161588"/>
            <a:ext cx="3238248" cy="50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ants up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828691" y="8233894"/>
            <a:ext cx="3238248" cy="50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flush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" y="201296"/>
            <a:ext cx="94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Boy poo</a:t>
            </a:r>
          </a:p>
          <a:p>
            <a:r>
              <a:rPr lang="en-AU" dirty="0" smtClean="0"/>
              <a:t>Page 3</a:t>
            </a:r>
            <a:endParaRPr lang="en-AU" dirty="0"/>
          </a:p>
        </p:txBody>
      </p:sp>
      <p:sp>
        <p:nvSpPr>
          <p:cNvPr id="20" name="Down Arrow 19"/>
          <p:cNvSpPr/>
          <p:nvPr/>
        </p:nvSpPr>
        <p:spPr>
          <a:xfrm>
            <a:off x="3237606" y="8784321"/>
            <a:ext cx="457448" cy="51378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1853858" y="9309334"/>
            <a:ext cx="3238248" cy="21220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2" name="Text Box 80"/>
          <p:cNvSpPr txBox="1"/>
          <p:nvPr/>
        </p:nvSpPr>
        <p:spPr>
          <a:xfrm>
            <a:off x="1853858" y="11370503"/>
            <a:ext cx="3238248" cy="50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id down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7" t="47956" r="5794" b="6342"/>
          <a:stretch/>
        </p:blipFill>
        <p:spPr>
          <a:xfrm>
            <a:off x="2730375" y="9361111"/>
            <a:ext cx="1468010" cy="19613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2300" r="34889"/>
          <a:stretch/>
        </p:blipFill>
        <p:spPr>
          <a:xfrm>
            <a:off x="3148429" y="503102"/>
            <a:ext cx="687757" cy="15573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44500" r="30000"/>
          <a:stretch/>
        </p:blipFill>
        <p:spPr>
          <a:xfrm>
            <a:off x="2990434" y="3505046"/>
            <a:ext cx="877152" cy="16318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1199698" flipH="1">
            <a:off x="3584204" y="185927"/>
            <a:ext cx="319722" cy="3959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1199698" flipH="1">
            <a:off x="3550945" y="3256435"/>
            <a:ext cx="331615" cy="4106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46071" r="24222"/>
          <a:stretch/>
        </p:blipFill>
        <p:spPr>
          <a:xfrm>
            <a:off x="2948501" y="6656618"/>
            <a:ext cx="1121859" cy="15390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21359610">
            <a:off x="3577223" y="6302398"/>
            <a:ext cx="343692" cy="418888"/>
          </a:xfrm>
          <a:prstGeom prst="rect">
            <a:avLst/>
          </a:prstGeom>
        </p:spPr>
      </p:pic>
      <p:pic>
        <p:nvPicPr>
          <p:cNvPr id="34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7774" y="6651195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15" y="883013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5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76400" y="62940"/>
            <a:ext cx="3364648" cy="1205484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105793" y="2638346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749263" y="201296"/>
            <a:ext cx="3237847" cy="2049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737251" y="2152222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ndies up</a:t>
            </a:r>
            <a:endParaRPr lang="en-AU" sz="2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120999" y="5710652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737251" y="3163360"/>
            <a:ext cx="3238248" cy="211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1737251" y="6235666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737251" y="5224528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ants up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737251" y="8296834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flush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poo</a:t>
            </a:r>
          </a:p>
          <a:p>
            <a:r>
              <a:rPr lang="en-AU" dirty="0" smtClean="0"/>
              <a:t>Page 3</a:t>
            </a:r>
            <a:endParaRPr lang="en-AU" dirty="0"/>
          </a:p>
        </p:txBody>
      </p:sp>
      <p:sp>
        <p:nvSpPr>
          <p:cNvPr id="20" name="Down Arrow 19"/>
          <p:cNvSpPr/>
          <p:nvPr/>
        </p:nvSpPr>
        <p:spPr>
          <a:xfrm>
            <a:off x="3146166" y="8847261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1762418" y="9372275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2" name="Text Box 80"/>
          <p:cNvSpPr txBox="1"/>
          <p:nvPr/>
        </p:nvSpPr>
        <p:spPr>
          <a:xfrm>
            <a:off x="1762418" y="11433443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id down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7" t="47956" r="5794" b="6342"/>
          <a:stretch/>
        </p:blipFill>
        <p:spPr>
          <a:xfrm>
            <a:off x="2638935" y="9424052"/>
            <a:ext cx="1468010" cy="1939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2300" r="34889"/>
          <a:stretch/>
        </p:blipFill>
        <p:spPr>
          <a:xfrm>
            <a:off x="2961271" y="622516"/>
            <a:ext cx="642343" cy="1438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101073" flipH="1">
            <a:off x="3204843" y="251313"/>
            <a:ext cx="385538" cy="419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44500" r="30000"/>
          <a:stretch/>
        </p:blipFill>
        <p:spPr>
          <a:xfrm>
            <a:off x="2795465" y="3639448"/>
            <a:ext cx="808800" cy="1487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101073" flipH="1">
            <a:off x="3190037" y="3311647"/>
            <a:ext cx="395866" cy="4310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46071" r="24222"/>
          <a:stretch/>
        </p:blipFill>
        <p:spPr>
          <a:xfrm>
            <a:off x="2638935" y="6650706"/>
            <a:ext cx="1121859" cy="15217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21020764">
            <a:off x="3344972" y="6301136"/>
            <a:ext cx="415973" cy="424186"/>
          </a:xfrm>
          <a:prstGeom prst="rect">
            <a:avLst/>
          </a:prstGeom>
        </p:spPr>
      </p:pic>
      <p:pic>
        <p:nvPicPr>
          <p:cNvPr id="35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94397" y="6696843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38" y="928661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8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84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Ramjahn</dc:creator>
  <cp:lastModifiedBy>Tamara Kudiarskyj-Latham</cp:lastModifiedBy>
  <cp:revision>40</cp:revision>
  <cp:lastPrinted>2018-03-06T04:08:32Z</cp:lastPrinted>
  <dcterms:created xsi:type="dcterms:W3CDTF">2017-05-18T22:44:52Z</dcterms:created>
  <dcterms:modified xsi:type="dcterms:W3CDTF">2019-09-17T01:53:28Z</dcterms:modified>
</cp:coreProperties>
</file>