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12192000"/>
  <p:notesSz cx="9939338" cy="1436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3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16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90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79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31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8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4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7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81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84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0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0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63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image" Target="../media/image13.jpe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8.jpeg"/><Relationship Id="rId7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16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83080" y="0"/>
            <a:ext cx="3364648" cy="12192000"/>
            <a:chOff x="1874520" y="0"/>
            <a:chExt cx="3364648" cy="12192000"/>
          </a:xfrm>
        </p:grpSpPr>
        <p:sp>
          <p:nvSpPr>
            <p:cNvPr id="23" name="Rectangle 22"/>
            <p:cNvSpPr/>
            <p:nvPr/>
          </p:nvSpPr>
          <p:spPr>
            <a:xfrm>
              <a:off x="1874520" y="0"/>
              <a:ext cx="3364648" cy="1219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303913" y="2575406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47383" y="138356"/>
              <a:ext cx="3237847" cy="20494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Text Box 73"/>
            <p:cNvSpPr txBox="1"/>
            <p:nvPr/>
          </p:nvSpPr>
          <p:spPr>
            <a:xfrm>
              <a:off x="1935371" y="2089282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toilet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319119" y="5647712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319119" y="8720019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35371" y="3100420"/>
              <a:ext cx="3238248" cy="211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35371" y="6172726"/>
              <a:ext cx="3238248" cy="2098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35371" y="9245033"/>
              <a:ext cx="3237847" cy="19637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Text Box 79"/>
            <p:cNvSpPr txBox="1"/>
            <p:nvPr/>
          </p:nvSpPr>
          <p:spPr>
            <a:xfrm>
              <a:off x="1935371" y="5161588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0"/>
            <p:cNvSpPr txBox="1"/>
            <p:nvPr/>
          </p:nvSpPr>
          <p:spPr>
            <a:xfrm>
              <a:off x="1935371" y="8233894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ndies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349531" y="11597875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Text Box 82"/>
            <p:cNvSpPr txBox="1"/>
            <p:nvPr/>
          </p:nvSpPr>
          <p:spPr>
            <a:xfrm>
              <a:off x="1935371" y="11150641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8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AU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 down wee OR stand up wee</a:t>
              </a:r>
              <a:endParaRPr lang="en-A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2" t="50822" r="6492" b="3049"/>
          <a:stretch/>
        </p:blipFill>
        <p:spPr>
          <a:xfrm>
            <a:off x="2753391" y="201296"/>
            <a:ext cx="1319220" cy="1801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t="26742" r="31112"/>
          <a:stretch/>
        </p:blipFill>
        <p:spPr>
          <a:xfrm>
            <a:off x="3124680" y="3564361"/>
            <a:ext cx="663478" cy="156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t="28785" r="26000" b="1285"/>
          <a:stretch/>
        </p:blipFill>
        <p:spPr>
          <a:xfrm>
            <a:off x="3066639" y="6649473"/>
            <a:ext cx="707043" cy="1549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8" t="49176" r="2304" b="3047"/>
          <a:stretch/>
        </p:blipFill>
        <p:spPr>
          <a:xfrm>
            <a:off x="3745600" y="9545407"/>
            <a:ext cx="1243584" cy="15544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4" t="49443" r="1396" b="745"/>
          <a:stretch/>
        </p:blipFill>
        <p:spPr>
          <a:xfrm>
            <a:off x="1922042" y="9605347"/>
            <a:ext cx="1195422" cy="150602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7640" y="201296"/>
            <a:ext cx="944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Boys wee</a:t>
            </a:r>
          </a:p>
          <a:p>
            <a:r>
              <a:rPr lang="en-AU" dirty="0" smtClean="0"/>
              <a:t>Page 1</a:t>
            </a:r>
          </a:p>
          <a:p>
            <a:endParaRPr lang="en-AU" dirty="0"/>
          </a:p>
          <a:p>
            <a:r>
              <a:rPr lang="en-AU" dirty="0" smtClean="0"/>
              <a:t>Print double sided long edge</a:t>
            </a:r>
          </a:p>
          <a:p>
            <a:r>
              <a:rPr lang="en-AU" dirty="0" smtClean="0"/>
              <a:t>Scale to fit paper </a:t>
            </a:r>
            <a:endParaRPr lang="en-AU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5" t="73590" r="656" b="3554"/>
          <a:stretch/>
        </p:blipFill>
        <p:spPr>
          <a:xfrm rot="21234258">
            <a:off x="3308784" y="3190577"/>
            <a:ext cx="313702" cy="4196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5" t="73590" r="656" b="3554"/>
          <a:stretch/>
        </p:blipFill>
        <p:spPr>
          <a:xfrm rot="21234258">
            <a:off x="3279486" y="6275855"/>
            <a:ext cx="313702" cy="4196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flipH="1">
            <a:off x="2719561" y="9272658"/>
            <a:ext cx="339365" cy="4155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>
            <a:off x="4472155" y="9312263"/>
            <a:ext cx="344820" cy="415534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31" idx="0"/>
            <a:endCxn id="35" idx="0"/>
          </p:cNvCxnSpPr>
          <p:nvPr/>
        </p:nvCxnSpPr>
        <p:spPr>
          <a:xfrm>
            <a:off x="3462855" y="9245033"/>
            <a:ext cx="200" cy="19056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7202" y="6931418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43" y="1163236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0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13560" y="0"/>
            <a:ext cx="3364648" cy="12192000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242953" y="2575406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886423" y="138356"/>
            <a:ext cx="3237847" cy="2049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874411" y="2089282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ndies up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258159" y="5647712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8" name="Down Arrow 27"/>
          <p:cNvSpPr/>
          <p:nvPr/>
        </p:nvSpPr>
        <p:spPr>
          <a:xfrm>
            <a:off x="3258159" y="8720019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874411" y="3100420"/>
            <a:ext cx="3238248" cy="211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1874411" y="6172726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1874411" y="9245033"/>
            <a:ext cx="3237847" cy="19637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874411" y="5161588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ants up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874411" y="8233894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flush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82"/>
          <p:cNvSpPr txBox="1"/>
          <p:nvPr/>
        </p:nvSpPr>
        <p:spPr>
          <a:xfrm>
            <a:off x="1874411" y="11150641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lid down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7" t="47956" r="5794" b="6342"/>
          <a:stretch/>
        </p:blipFill>
        <p:spPr>
          <a:xfrm>
            <a:off x="2846837" y="9387840"/>
            <a:ext cx="1269243" cy="16766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Boys  wee</a:t>
            </a:r>
          </a:p>
          <a:p>
            <a:r>
              <a:rPr lang="en-AU" dirty="0" smtClean="0"/>
              <a:t>Page 2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42300" r="34889"/>
          <a:stretch/>
        </p:blipFill>
        <p:spPr>
          <a:xfrm>
            <a:off x="3155088" y="549480"/>
            <a:ext cx="687757" cy="1492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44500" r="30000"/>
          <a:stretch/>
        </p:blipFill>
        <p:spPr>
          <a:xfrm>
            <a:off x="3036154" y="3505046"/>
            <a:ext cx="877152" cy="16134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1199698" flipH="1">
            <a:off x="3591624" y="232440"/>
            <a:ext cx="319722" cy="391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1199698" flipH="1">
            <a:off x="3597455" y="3256575"/>
            <a:ext cx="331615" cy="406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46071" r="24222"/>
          <a:stretch/>
        </p:blipFill>
        <p:spPr>
          <a:xfrm>
            <a:off x="2994221" y="6656618"/>
            <a:ext cx="1121859" cy="15217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21359610">
            <a:off x="3622779" y="6302404"/>
            <a:ext cx="343692" cy="414176"/>
          </a:xfrm>
          <a:prstGeom prst="rect">
            <a:avLst/>
          </a:prstGeom>
        </p:spPr>
      </p:pic>
      <p:pic>
        <p:nvPicPr>
          <p:cNvPr id="22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6352" y="6765612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93" y="997430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0"/>
            <a:ext cx="3364648" cy="12192000"/>
            <a:chOff x="1874520" y="0"/>
            <a:chExt cx="3364648" cy="12192000"/>
          </a:xfrm>
        </p:grpSpPr>
        <p:sp>
          <p:nvSpPr>
            <p:cNvPr id="23" name="Rectangle 22"/>
            <p:cNvSpPr/>
            <p:nvPr/>
          </p:nvSpPr>
          <p:spPr>
            <a:xfrm>
              <a:off x="1874520" y="0"/>
              <a:ext cx="3364648" cy="1219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303913" y="2575406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47383" y="138356"/>
              <a:ext cx="3237847" cy="20494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Text Box 73"/>
            <p:cNvSpPr txBox="1"/>
            <p:nvPr/>
          </p:nvSpPr>
          <p:spPr>
            <a:xfrm>
              <a:off x="1935371" y="2089282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toilet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319119" y="5647712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319119" y="8720019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35371" y="3100420"/>
              <a:ext cx="3238248" cy="211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35371" y="6172726"/>
              <a:ext cx="3238248" cy="2098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35371" y="9245033"/>
              <a:ext cx="3237847" cy="19637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Text Box 79"/>
            <p:cNvSpPr txBox="1"/>
            <p:nvPr/>
          </p:nvSpPr>
          <p:spPr>
            <a:xfrm>
              <a:off x="1935371" y="5161588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0"/>
            <p:cNvSpPr txBox="1"/>
            <p:nvPr/>
          </p:nvSpPr>
          <p:spPr>
            <a:xfrm>
              <a:off x="1935371" y="8233894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ndies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349531" y="11597875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Text Box 82"/>
            <p:cNvSpPr txBox="1"/>
            <p:nvPr/>
          </p:nvSpPr>
          <p:spPr>
            <a:xfrm>
              <a:off x="1935371" y="11150641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8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AU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 down do wee</a:t>
              </a:r>
              <a:endParaRPr lang="en-A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2" t="50822" r="6492" b="3049"/>
          <a:stretch/>
        </p:blipFill>
        <p:spPr>
          <a:xfrm>
            <a:off x="2646711" y="201296"/>
            <a:ext cx="1319220" cy="18018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81" b="98487" l="45437" r="95728">
                        <a14:foregroundMark x1="55728" y1="54746" x2="66019" y2="93398"/>
                        <a14:foregroundMark x1="50485" y1="56534" x2="49515" y2="72627"/>
                        <a14:foregroundMark x1="49126" y1="58735" x2="46019" y2="71114"/>
                        <a14:foregroundMark x1="58058" y1="53095" x2="67379" y2="53783"/>
                        <a14:foregroundMark x1="49126" y1="73865" x2="50485" y2="81155"/>
                        <a14:foregroundMark x1="65243" y1="73315" x2="71456" y2="77717"/>
                        <a14:foregroundMark x1="52233" y1="59147" x2="51456" y2="62311"/>
                        <a14:foregroundMark x1="52621" y1="68913" x2="52233" y2="74828"/>
                        <a14:foregroundMark x1="79417" y1="89271" x2="89126" y2="94085"/>
                        <a14:foregroundMark x1="89709" y1="88446" x2="95922" y2="96011"/>
                        <a14:foregroundMark x1="85243" y1="97249" x2="86602" y2="98487"/>
                        <a14:foregroundMark x1="74563" y1="50894" x2="71456" y2="56534"/>
                        <a14:foregroundMark x1="73592" y1="51169" x2="70874" y2="56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4" t="42912" r="1396" b="745"/>
          <a:stretch/>
        </p:blipFill>
        <p:spPr>
          <a:xfrm>
            <a:off x="2770509" y="9426310"/>
            <a:ext cx="1195422" cy="17034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wee</a:t>
            </a:r>
          </a:p>
          <a:p>
            <a:r>
              <a:rPr lang="en-AU" dirty="0" smtClean="0"/>
              <a:t>Page 1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7686" r="27778" b="2227"/>
          <a:stretch/>
        </p:blipFill>
        <p:spPr>
          <a:xfrm rot="195324">
            <a:off x="2984593" y="3527095"/>
            <a:ext cx="743161" cy="159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28942" r="24667" b="2070"/>
          <a:stretch/>
        </p:blipFill>
        <p:spPr>
          <a:xfrm rot="276271">
            <a:off x="2974628" y="6593599"/>
            <a:ext cx="763092" cy="15952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0" t="75000" r="1634" b="1758"/>
          <a:stretch/>
        </p:blipFill>
        <p:spPr>
          <a:xfrm>
            <a:off x="3143955" y="3196360"/>
            <a:ext cx="381124" cy="4283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0" t="75000" r="1634" b="1758"/>
          <a:stretch/>
        </p:blipFill>
        <p:spPr>
          <a:xfrm>
            <a:off x="3151411" y="6207801"/>
            <a:ext cx="381124" cy="428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flipH="1">
            <a:off x="3445858" y="9284221"/>
            <a:ext cx="419878" cy="457200"/>
          </a:xfrm>
          <a:prstGeom prst="rect">
            <a:avLst/>
          </a:prstGeom>
        </p:spPr>
      </p:pic>
      <p:pic>
        <p:nvPicPr>
          <p:cNvPr id="40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5199" y="6542330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40" y="774148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6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5920" y="0"/>
            <a:ext cx="3364648" cy="12192000"/>
            <a:chOff x="1874520" y="0"/>
            <a:chExt cx="3364648" cy="12192000"/>
          </a:xfrm>
        </p:grpSpPr>
        <p:sp>
          <p:nvSpPr>
            <p:cNvPr id="23" name="Rectangle 22"/>
            <p:cNvSpPr/>
            <p:nvPr/>
          </p:nvSpPr>
          <p:spPr>
            <a:xfrm>
              <a:off x="1874520" y="0"/>
              <a:ext cx="3364648" cy="1219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303913" y="2575406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47383" y="138356"/>
              <a:ext cx="3237847" cy="20494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Text Box 73"/>
            <p:cNvSpPr txBox="1"/>
            <p:nvPr/>
          </p:nvSpPr>
          <p:spPr>
            <a:xfrm>
              <a:off x="1935371" y="2089282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get toilet paper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319119" y="5647712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319119" y="8720019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35371" y="3100420"/>
              <a:ext cx="3238248" cy="211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35371" y="6172726"/>
              <a:ext cx="3238248" cy="2098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35371" y="9245033"/>
              <a:ext cx="3237847" cy="19637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Text Box 79"/>
            <p:cNvSpPr txBox="1"/>
            <p:nvPr/>
          </p:nvSpPr>
          <p:spPr>
            <a:xfrm>
              <a:off x="1935371" y="5161588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wipe bottom – front to back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0"/>
            <p:cNvSpPr txBox="1"/>
            <p:nvPr/>
          </p:nvSpPr>
          <p:spPr>
            <a:xfrm>
              <a:off x="1935371" y="8233894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paper in toilet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349531" y="11597875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Text Box 82"/>
            <p:cNvSpPr txBox="1"/>
            <p:nvPr/>
          </p:nvSpPr>
          <p:spPr>
            <a:xfrm>
              <a:off x="1935371" y="11150641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8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undies </a:t>
              </a:r>
              <a:r>
                <a:rPr lang="en-AU" sz="20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up</a:t>
              </a:r>
              <a:endParaRPr lang="en-A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wee</a:t>
            </a:r>
          </a:p>
          <a:p>
            <a:r>
              <a:rPr lang="en-AU" dirty="0" smtClean="0"/>
              <a:t>Page 2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2" t="43905" r="1606" b="1400"/>
          <a:stretch/>
        </p:blipFill>
        <p:spPr>
          <a:xfrm>
            <a:off x="2639524" y="3269381"/>
            <a:ext cx="1329025" cy="1861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2" t="56776" r="1106" b="6687"/>
          <a:stretch/>
        </p:blipFill>
        <p:spPr>
          <a:xfrm>
            <a:off x="2440650" y="201296"/>
            <a:ext cx="1636050" cy="1822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068451" flipH="1">
            <a:off x="3291976" y="3138956"/>
            <a:ext cx="427805" cy="465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52673" r="12445" b="5527"/>
          <a:stretch/>
        </p:blipFill>
        <p:spPr>
          <a:xfrm>
            <a:off x="2595861" y="6258138"/>
            <a:ext cx="1538213" cy="186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42300" r="34889"/>
          <a:stretch/>
        </p:blipFill>
        <p:spPr>
          <a:xfrm>
            <a:off x="3066226" y="9677118"/>
            <a:ext cx="642343" cy="14381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101073" flipH="1">
            <a:off x="3360319" y="9313433"/>
            <a:ext cx="385538" cy="419808"/>
          </a:xfrm>
          <a:prstGeom prst="rect">
            <a:avLst/>
          </a:prstGeom>
        </p:spPr>
      </p:pic>
      <p:pic>
        <p:nvPicPr>
          <p:cNvPr id="37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19566" y="6542330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07" y="774148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4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74520" y="0"/>
            <a:ext cx="3364648" cy="12192000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303913" y="2575406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947383" y="138356"/>
            <a:ext cx="3237847" cy="2049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935371" y="2089282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pants up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319119" y="5647712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935371" y="3100420"/>
            <a:ext cx="3238248" cy="211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1935371" y="6172726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935371" y="5161588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flush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935371" y="8233894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lid down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7" t="47956" r="5794" b="6342"/>
          <a:stretch/>
        </p:blipFill>
        <p:spPr>
          <a:xfrm>
            <a:off x="2919672" y="6332669"/>
            <a:ext cx="1269243" cy="16766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wee</a:t>
            </a:r>
          </a:p>
          <a:p>
            <a:r>
              <a:rPr lang="en-AU" dirty="0" smtClean="0"/>
              <a:t>Page 3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44500" r="30000"/>
          <a:stretch/>
        </p:blipFill>
        <p:spPr>
          <a:xfrm>
            <a:off x="3127730" y="548641"/>
            <a:ext cx="808800" cy="1487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101073" flipH="1">
            <a:off x="3522302" y="220840"/>
            <a:ext cx="395866" cy="431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46071" r="24222"/>
          <a:stretch/>
        </p:blipFill>
        <p:spPr>
          <a:xfrm>
            <a:off x="2971200" y="3559899"/>
            <a:ext cx="1121859" cy="1521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21020764">
            <a:off x="3677237" y="3210329"/>
            <a:ext cx="415973" cy="42418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35371" y="9282991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0" name="Text Box 80"/>
          <p:cNvSpPr txBox="1"/>
          <p:nvPr/>
        </p:nvSpPr>
        <p:spPr>
          <a:xfrm>
            <a:off x="1919333" y="11381185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ash hands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337582" y="8761211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22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1471" y="6714728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12" y="946546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5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63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Ramjahn</dc:creator>
  <cp:lastModifiedBy>Tamara Kudiarskyj-Latham</cp:lastModifiedBy>
  <cp:revision>37</cp:revision>
  <cp:lastPrinted>2019-02-19T21:03:13Z</cp:lastPrinted>
  <dcterms:created xsi:type="dcterms:W3CDTF">2017-05-18T22:44:52Z</dcterms:created>
  <dcterms:modified xsi:type="dcterms:W3CDTF">2019-09-17T01:55:13Z</dcterms:modified>
</cp:coreProperties>
</file>