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56" r:id="rId5"/>
  </p:sldIdLst>
  <p:sldSz cx="21383625" cy="30275213"/>
  <p:notesSz cx="6807200" cy="9939338"/>
  <p:defaultTextStyle>
    <a:defPPr>
      <a:defRPr lang="en-US"/>
    </a:defPPr>
    <a:lvl1pPr marL="0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1pPr>
    <a:lvl2pPr marL="830091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2pPr>
    <a:lvl3pPr marL="1660185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3pPr>
    <a:lvl4pPr marL="2490276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4pPr>
    <a:lvl5pPr marL="3320368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5pPr>
    <a:lvl6pPr marL="4150461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6pPr>
    <a:lvl7pPr marL="4980552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7pPr>
    <a:lvl8pPr marL="5810644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8pPr>
    <a:lvl9pPr marL="6640737" algn="l" defTabSz="830091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92E"/>
    <a:srgbClr val="C33B3B"/>
    <a:srgbClr val="D37D7C"/>
    <a:srgbClr val="F2D9B0"/>
    <a:srgbClr val="CFBF9D"/>
    <a:srgbClr val="CE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5" autoAdjust="0"/>
    <p:restoredTop sz="94631" autoAdjust="0"/>
  </p:normalViewPr>
  <p:slideViewPr>
    <p:cSldViewPr snapToGrid="0">
      <p:cViewPr>
        <p:scale>
          <a:sx n="40" d="100"/>
          <a:sy n="40" d="100"/>
        </p:scale>
        <p:origin x="1026" y="-2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DF438-FA2B-4813-B9E8-CC8314C18C95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D383628E-8A93-45A7-9FA6-753FDB717557}">
      <dgm:prSet phldrT="[Text]" custT="1"/>
      <dgm:spPr/>
      <dgm:t>
        <a:bodyPr/>
        <a:lstStyle/>
        <a:p>
          <a:r>
            <a:rPr lang="en-US" sz="2100" dirty="0">
              <a:latin typeface="+mn-lt"/>
            </a:rPr>
            <a:t>Evaluated existing commenting supports</a:t>
          </a:r>
        </a:p>
      </dgm:t>
    </dgm:pt>
    <dgm:pt modelId="{6C0D0E16-359C-4958-9CE2-F6942F8770A9}" type="parTrans" cxnId="{0CA0195F-A849-4B5D-8DB2-8BC39CE33C7E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2AFCA6E7-7763-4F01-9DA8-446E015FDB31}" type="sibTrans" cxnId="{0CA0195F-A849-4B5D-8DB2-8BC39CE33C7E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80783E2D-A743-4D2D-817F-B85CFE63544C}">
      <dgm:prSet phldrT="[Text]" custT="1"/>
      <dgm:spPr/>
      <dgm:t>
        <a:bodyPr/>
        <a:lstStyle/>
        <a:p>
          <a:r>
            <a:rPr lang="en-US" sz="2100" dirty="0">
              <a:latin typeface="+mn-lt"/>
            </a:rPr>
            <a:t>Researched commenting and its importance  </a:t>
          </a:r>
        </a:p>
      </dgm:t>
    </dgm:pt>
    <dgm:pt modelId="{934A5485-B4F6-4F6C-B1F7-F8DD06512122}" type="parTrans" cxnId="{4699CED6-DD2D-43FE-90C0-7A8B831069EB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FA54E1E0-1EBF-46B6-A14F-71AAB2F7BBBC}" type="sibTrans" cxnId="{4699CED6-DD2D-43FE-90C0-7A8B831069EB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C10B8559-C264-4987-8C0C-2E4092C623F8}">
      <dgm:prSet phldrT="[Text]" custT="1"/>
      <dgm:spPr/>
      <dgm:t>
        <a:bodyPr/>
        <a:lstStyle/>
        <a:p>
          <a:r>
            <a:rPr lang="en-US" sz="2100" dirty="0">
              <a:latin typeface="+mn-lt"/>
            </a:rPr>
            <a:t>Discussed project with speech therapists</a:t>
          </a:r>
        </a:p>
      </dgm:t>
    </dgm:pt>
    <dgm:pt modelId="{F84F07BA-997E-48B3-8AED-3B7F9B175789}" type="parTrans" cxnId="{1C20DDB9-4D91-4986-974F-86A67B272B65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77D3E4DE-1E90-4BD7-A177-00C73224C8DF}" type="sibTrans" cxnId="{1C20DDB9-4D91-4986-974F-86A67B272B65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8A7836E1-44CD-4BA3-B529-79638200EBE0}">
      <dgm:prSet phldrT="[Text]" custT="1"/>
      <dgm:spPr/>
      <dgm:t>
        <a:bodyPr/>
        <a:lstStyle/>
        <a:p>
          <a:r>
            <a:rPr lang="en-US" sz="2100">
              <a:latin typeface="+mn-lt"/>
            </a:rPr>
            <a:t>Discussed project with Stage 6 team and provided education</a:t>
          </a:r>
        </a:p>
      </dgm:t>
    </dgm:pt>
    <dgm:pt modelId="{DB30CA88-FF5C-4285-930C-209644889B14}" type="parTrans" cxnId="{1834C6CD-335B-4129-8AE2-17D043FCE946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CD2D8048-DDB8-4FA8-9D64-1931F669360B}" type="sibTrans" cxnId="{1834C6CD-335B-4129-8AE2-17D043FCE946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A499E0B6-D3C8-43DE-A122-C537580CC90E}">
      <dgm:prSet phldrT="[Text]" custT="1"/>
      <dgm:spPr/>
      <dgm:t>
        <a:bodyPr/>
        <a:lstStyle/>
        <a:p>
          <a:r>
            <a:rPr lang="en-US" sz="2100" dirty="0">
              <a:latin typeface="+mn-lt"/>
            </a:rPr>
            <a:t>Compiled existing commenting boards, created generic commenting board and templates</a:t>
          </a:r>
        </a:p>
      </dgm:t>
    </dgm:pt>
    <dgm:pt modelId="{68A7840D-4057-4656-82B0-56EC0BA8394E}" type="parTrans" cxnId="{77A26B52-D0F9-4579-BB87-35F59DB9FFCC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2FE1A054-C8D5-47B1-B1C4-C658DF31EF9B}" type="sibTrans" cxnId="{77A26B52-D0F9-4579-BB87-35F59DB9FFCC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0295FF5C-88DF-4083-9832-3891972DB449}">
      <dgm:prSet phldrT="[Text]" custT="1"/>
      <dgm:spPr/>
      <dgm:t>
        <a:bodyPr/>
        <a:lstStyle/>
        <a:p>
          <a:r>
            <a:rPr lang="en-US" sz="2100" dirty="0">
              <a:latin typeface="+mn-lt"/>
            </a:rPr>
            <a:t>Commenting boards implemented in 2019 programs </a:t>
          </a:r>
        </a:p>
      </dgm:t>
    </dgm:pt>
    <dgm:pt modelId="{3DC1298D-AD92-42FC-8B86-FD1C8AD4E2A9}" type="parTrans" cxnId="{D96E9A61-A4AC-4886-99CC-686BEC292070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B44EF108-82C5-44AC-B4E9-99855A543F6B}" type="sibTrans" cxnId="{D96E9A61-A4AC-4886-99CC-686BEC292070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0F08E364-F86B-44D4-8C36-D692A019AE15}">
      <dgm:prSet phldrT="[Text]" custT="1"/>
      <dgm:spPr/>
      <dgm:t>
        <a:bodyPr/>
        <a:lstStyle/>
        <a:p>
          <a:r>
            <a:rPr lang="en-US" sz="2100" smtClean="0">
              <a:latin typeface="+mn-lt"/>
            </a:rPr>
            <a:t>Implemented commenting boards in classroom</a:t>
          </a:r>
          <a:endParaRPr lang="en-US" sz="2100" dirty="0">
            <a:latin typeface="+mn-lt"/>
          </a:endParaRPr>
        </a:p>
      </dgm:t>
    </dgm:pt>
    <dgm:pt modelId="{CB58CDCC-431F-496F-8715-E0722B02E7E0}" type="parTrans" cxnId="{6EA5CD16-0936-4C4E-8D94-968A80AA3EFB}">
      <dgm:prSet/>
      <dgm:spPr/>
      <dgm:t>
        <a:bodyPr/>
        <a:lstStyle/>
        <a:p>
          <a:endParaRPr lang="en-US"/>
        </a:p>
      </dgm:t>
    </dgm:pt>
    <dgm:pt modelId="{3094D8BA-B849-4CD0-87F7-4B25271998BA}" type="sibTrans" cxnId="{6EA5CD16-0936-4C4E-8D94-968A80AA3EFB}">
      <dgm:prSet/>
      <dgm:spPr/>
      <dgm:t>
        <a:bodyPr/>
        <a:lstStyle/>
        <a:p>
          <a:endParaRPr lang="en-US"/>
        </a:p>
      </dgm:t>
    </dgm:pt>
    <dgm:pt modelId="{27914F23-FEA8-47A7-A9CB-DA2496C6CFB0}" type="pres">
      <dgm:prSet presAssocID="{ACEDF438-FA2B-4813-B9E8-CC8314C18C95}" presName="CompostProcess" presStyleCnt="0">
        <dgm:presLayoutVars>
          <dgm:dir/>
          <dgm:resizeHandles val="exact"/>
        </dgm:presLayoutVars>
      </dgm:prSet>
      <dgm:spPr/>
    </dgm:pt>
    <dgm:pt modelId="{BE7DFE06-6AE3-4D62-ACEF-AFBFA7681001}" type="pres">
      <dgm:prSet presAssocID="{ACEDF438-FA2B-4813-B9E8-CC8314C18C95}" presName="arrow" presStyleLbl="bgShp" presStyleIdx="0" presStyleCnt="1" custScaleX="117647" custLinFactNeighborX="22" custLinFactNeighborY="967"/>
      <dgm:spPr/>
    </dgm:pt>
    <dgm:pt modelId="{9FE92648-2500-4B4D-807F-588012ACBA06}" type="pres">
      <dgm:prSet presAssocID="{ACEDF438-FA2B-4813-B9E8-CC8314C18C95}" presName="linearProcess" presStyleCnt="0"/>
      <dgm:spPr/>
    </dgm:pt>
    <dgm:pt modelId="{820C7E90-31A0-462C-BB81-244218128CB3}" type="pres">
      <dgm:prSet presAssocID="{D383628E-8A93-45A7-9FA6-753FDB717557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9E93E-1564-4D1C-8946-35742106FBB8}" type="pres">
      <dgm:prSet presAssocID="{2AFCA6E7-7763-4F01-9DA8-446E015FDB31}" presName="sibTrans" presStyleCnt="0"/>
      <dgm:spPr/>
    </dgm:pt>
    <dgm:pt modelId="{5A21447F-7E22-4493-B451-5E22AF453357}" type="pres">
      <dgm:prSet presAssocID="{80783E2D-A743-4D2D-817F-B85CFE63544C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D8482-3571-4630-8CC3-467CB32AC5F8}" type="pres">
      <dgm:prSet presAssocID="{FA54E1E0-1EBF-46B6-A14F-71AAB2F7BBBC}" presName="sibTrans" presStyleCnt="0"/>
      <dgm:spPr/>
    </dgm:pt>
    <dgm:pt modelId="{DE42DE30-B0AB-440F-9059-B9FB411D6039}" type="pres">
      <dgm:prSet presAssocID="{C10B8559-C264-4987-8C0C-2E4092C623F8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E7195-329A-45A5-83C6-16A28A4B7A8E}" type="pres">
      <dgm:prSet presAssocID="{77D3E4DE-1E90-4BD7-A177-00C73224C8DF}" presName="sibTrans" presStyleCnt="0"/>
      <dgm:spPr/>
    </dgm:pt>
    <dgm:pt modelId="{A14E84C2-CAD9-4B92-8375-E0EC749D6326}" type="pres">
      <dgm:prSet presAssocID="{8A7836E1-44CD-4BA3-B529-79638200EBE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56F0C-72CC-47FE-ABF2-A2FB0387086A}" type="pres">
      <dgm:prSet presAssocID="{CD2D8048-DDB8-4FA8-9D64-1931F669360B}" presName="sibTrans" presStyleCnt="0"/>
      <dgm:spPr/>
    </dgm:pt>
    <dgm:pt modelId="{BA23DF02-FEF5-4DD5-BCA1-240F857CB38E}" type="pres">
      <dgm:prSet presAssocID="{A499E0B6-D3C8-43DE-A122-C537580CC90E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C2981-AE54-4B3D-B71A-66B974D6F7ED}" type="pres">
      <dgm:prSet presAssocID="{2FE1A054-C8D5-47B1-B1C4-C658DF31EF9B}" presName="sibTrans" presStyleCnt="0"/>
      <dgm:spPr/>
    </dgm:pt>
    <dgm:pt modelId="{0801D7E9-3392-45DD-A8BF-8D6EF5BBA94F}" type="pres">
      <dgm:prSet presAssocID="{0F08E364-F86B-44D4-8C36-D692A019AE15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08EB0-03BD-4B3B-BFE6-496B4DD895E6}" type="pres">
      <dgm:prSet presAssocID="{3094D8BA-B849-4CD0-87F7-4B25271998BA}" presName="sibTrans" presStyleCnt="0"/>
      <dgm:spPr/>
    </dgm:pt>
    <dgm:pt modelId="{945FA250-B2B4-4DE8-9CE8-E1DA96ECD131}" type="pres">
      <dgm:prSet presAssocID="{0295FF5C-88DF-4083-9832-3891972DB449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73B25-334E-4A85-B015-5640C7FF223C}" type="presOf" srcId="{A499E0B6-D3C8-43DE-A122-C537580CC90E}" destId="{BA23DF02-FEF5-4DD5-BCA1-240F857CB38E}" srcOrd="0" destOrd="0" presId="urn:microsoft.com/office/officeart/2005/8/layout/hProcess9"/>
    <dgm:cxn modelId="{E311FF9A-45BA-4CB4-B857-B3B72A1F55CF}" type="presOf" srcId="{0F08E364-F86B-44D4-8C36-D692A019AE15}" destId="{0801D7E9-3392-45DD-A8BF-8D6EF5BBA94F}" srcOrd="0" destOrd="0" presId="urn:microsoft.com/office/officeart/2005/8/layout/hProcess9"/>
    <dgm:cxn modelId="{F182A6F0-3C40-4A3A-AB48-CED3B7AC41FE}" type="presOf" srcId="{ACEDF438-FA2B-4813-B9E8-CC8314C18C95}" destId="{27914F23-FEA8-47A7-A9CB-DA2496C6CFB0}" srcOrd="0" destOrd="0" presId="urn:microsoft.com/office/officeart/2005/8/layout/hProcess9"/>
    <dgm:cxn modelId="{856E74E0-9A6D-4EC3-87B4-7E32B424E6B3}" type="presOf" srcId="{D383628E-8A93-45A7-9FA6-753FDB717557}" destId="{820C7E90-31A0-462C-BB81-244218128CB3}" srcOrd="0" destOrd="0" presId="urn:microsoft.com/office/officeart/2005/8/layout/hProcess9"/>
    <dgm:cxn modelId="{6F5CA1D5-D8F4-400C-A333-6A910EC691A8}" type="presOf" srcId="{C10B8559-C264-4987-8C0C-2E4092C623F8}" destId="{DE42DE30-B0AB-440F-9059-B9FB411D6039}" srcOrd="0" destOrd="0" presId="urn:microsoft.com/office/officeart/2005/8/layout/hProcess9"/>
    <dgm:cxn modelId="{4699CED6-DD2D-43FE-90C0-7A8B831069EB}" srcId="{ACEDF438-FA2B-4813-B9E8-CC8314C18C95}" destId="{80783E2D-A743-4D2D-817F-B85CFE63544C}" srcOrd="1" destOrd="0" parTransId="{934A5485-B4F6-4F6C-B1F7-F8DD06512122}" sibTransId="{FA54E1E0-1EBF-46B6-A14F-71AAB2F7BBBC}"/>
    <dgm:cxn modelId="{48FFF61F-6237-4A6C-B64E-ED2D3B8C8329}" type="presOf" srcId="{0295FF5C-88DF-4083-9832-3891972DB449}" destId="{945FA250-B2B4-4DE8-9CE8-E1DA96ECD131}" srcOrd="0" destOrd="0" presId="urn:microsoft.com/office/officeart/2005/8/layout/hProcess9"/>
    <dgm:cxn modelId="{0CA0195F-A849-4B5D-8DB2-8BC39CE33C7E}" srcId="{ACEDF438-FA2B-4813-B9E8-CC8314C18C95}" destId="{D383628E-8A93-45A7-9FA6-753FDB717557}" srcOrd="0" destOrd="0" parTransId="{6C0D0E16-359C-4958-9CE2-F6942F8770A9}" sibTransId="{2AFCA6E7-7763-4F01-9DA8-446E015FDB31}"/>
    <dgm:cxn modelId="{1C20DDB9-4D91-4986-974F-86A67B272B65}" srcId="{ACEDF438-FA2B-4813-B9E8-CC8314C18C95}" destId="{C10B8559-C264-4987-8C0C-2E4092C623F8}" srcOrd="2" destOrd="0" parTransId="{F84F07BA-997E-48B3-8AED-3B7F9B175789}" sibTransId="{77D3E4DE-1E90-4BD7-A177-00C73224C8DF}"/>
    <dgm:cxn modelId="{77A26B52-D0F9-4579-BB87-35F59DB9FFCC}" srcId="{ACEDF438-FA2B-4813-B9E8-CC8314C18C95}" destId="{A499E0B6-D3C8-43DE-A122-C537580CC90E}" srcOrd="4" destOrd="0" parTransId="{68A7840D-4057-4656-82B0-56EC0BA8394E}" sibTransId="{2FE1A054-C8D5-47B1-B1C4-C658DF31EF9B}"/>
    <dgm:cxn modelId="{6EA5CD16-0936-4C4E-8D94-968A80AA3EFB}" srcId="{ACEDF438-FA2B-4813-B9E8-CC8314C18C95}" destId="{0F08E364-F86B-44D4-8C36-D692A019AE15}" srcOrd="5" destOrd="0" parTransId="{CB58CDCC-431F-496F-8715-E0722B02E7E0}" sibTransId="{3094D8BA-B849-4CD0-87F7-4B25271998BA}"/>
    <dgm:cxn modelId="{CE868CB7-6CF0-4B19-92CB-A90B10359629}" type="presOf" srcId="{80783E2D-A743-4D2D-817F-B85CFE63544C}" destId="{5A21447F-7E22-4493-B451-5E22AF453357}" srcOrd="0" destOrd="0" presId="urn:microsoft.com/office/officeart/2005/8/layout/hProcess9"/>
    <dgm:cxn modelId="{1834C6CD-335B-4129-8AE2-17D043FCE946}" srcId="{ACEDF438-FA2B-4813-B9E8-CC8314C18C95}" destId="{8A7836E1-44CD-4BA3-B529-79638200EBE0}" srcOrd="3" destOrd="0" parTransId="{DB30CA88-FF5C-4285-930C-209644889B14}" sibTransId="{CD2D8048-DDB8-4FA8-9D64-1931F669360B}"/>
    <dgm:cxn modelId="{D96E9A61-A4AC-4886-99CC-686BEC292070}" srcId="{ACEDF438-FA2B-4813-B9E8-CC8314C18C95}" destId="{0295FF5C-88DF-4083-9832-3891972DB449}" srcOrd="6" destOrd="0" parTransId="{3DC1298D-AD92-42FC-8B86-FD1C8AD4E2A9}" sibTransId="{B44EF108-82C5-44AC-B4E9-99855A543F6B}"/>
    <dgm:cxn modelId="{FCA32DA3-F317-452E-A229-2928F640D6B8}" type="presOf" srcId="{8A7836E1-44CD-4BA3-B529-79638200EBE0}" destId="{A14E84C2-CAD9-4B92-8375-E0EC749D6326}" srcOrd="0" destOrd="0" presId="urn:microsoft.com/office/officeart/2005/8/layout/hProcess9"/>
    <dgm:cxn modelId="{6A6ADFA2-1AFE-44E3-9FA6-F97F7E972943}" type="presParOf" srcId="{27914F23-FEA8-47A7-A9CB-DA2496C6CFB0}" destId="{BE7DFE06-6AE3-4D62-ACEF-AFBFA7681001}" srcOrd="0" destOrd="0" presId="urn:microsoft.com/office/officeart/2005/8/layout/hProcess9"/>
    <dgm:cxn modelId="{6A70EF37-D25F-4A54-95C4-33B9BBEB180A}" type="presParOf" srcId="{27914F23-FEA8-47A7-A9CB-DA2496C6CFB0}" destId="{9FE92648-2500-4B4D-807F-588012ACBA06}" srcOrd="1" destOrd="0" presId="urn:microsoft.com/office/officeart/2005/8/layout/hProcess9"/>
    <dgm:cxn modelId="{28FA56EE-8166-44D2-963C-0A64F7F5D2B4}" type="presParOf" srcId="{9FE92648-2500-4B4D-807F-588012ACBA06}" destId="{820C7E90-31A0-462C-BB81-244218128CB3}" srcOrd="0" destOrd="0" presId="urn:microsoft.com/office/officeart/2005/8/layout/hProcess9"/>
    <dgm:cxn modelId="{A4BDC4E0-91CA-4D74-8504-06CDEB5FBFA6}" type="presParOf" srcId="{9FE92648-2500-4B4D-807F-588012ACBA06}" destId="{5DF9E93E-1564-4D1C-8946-35742106FBB8}" srcOrd="1" destOrd="0" presId="urn:microsoft.com/office/officeart/2005/8/layout/hProcess9"/>
    <dgm:cxn modelId="{190A4FFF-D66C-449B-B979-EC2D636EADFF}" type="presParOf" srcId="{9FE92648-2500-4B4D-807F-588012ACBA06}" destId="{5A21447F-7E22-4493-B451-5E22AF453357}" srcOrd="2" destOrd="0" presId="urn:microsoft.com/office/officeart/2005/8/layout/hProcess9"/>
    <dgm:cxn modelId="{E3342C72-66AD-4AFB-A9B2-4C402F5CD2E7}" type="presParOf" srcId="{9FE92648-2500-4B4D-807F-588012ACBA06}" destId="{7AFD8482-3571-4630-8CC3-467CB32AC5F8}" srcOrd="3" destOrd="0" presId="urn:microsoft.com/office/officeart/2005/8/layout/hProcess9"/>
    <dgm:cxn modelId="{975F84E3-B6A8-4E00-A378-D8CC68287164}" type="presParOf" srcId="{9FE92648-2500-4B4D-807F-588012ACBA06}" destId="{DE42DE30-B0AB-440F-9059-B9FB411D6039}" srcOrd="4" destOrd="0" presId="urn:microsoft.com/office/officeart/2005/8/layout/hProcess9"/>
    <dgm:cxn modelId="{BA786E51-DD0B-46DC-AAF4-1265C5C60FF8}" type="presParOf" srcId="{9FE92648-2500-4B4D-807F-588012ACBA06}" destId="{DC6E7195-329A-45A5-83C6-16A28A4B7A8E}" srcOrd="5" destOrd="0" presId="urn:microsoft.com/office/officeart/2005/8/layout/hProcess9"/>
    <dgm:cxn modelId="{AF208657-3CD6-4420-90E2-EA4F32300A60}" type="presParOf" srcId="{9FE92648-2500-4B4D-807F-588012ACBA06}" destId="{A14E84C2-CAD9-4B92-8375-E0EC749D6326}" srcOrd="6" destOrd="0" presId="urn:microsoft.com/office/officeart/2005/8/layout/hProcess9"/>
    <dgm:cxn modelId="{3871B149-17E8-489E-90FE-FBF6909168AF}" type="presParOf" srcId="{9FE92648-2500-4B4D-807F-588012ACBA06}" destId="{A6056F0C-72CC-47FE-ABF2-A2FB0387086A}" srcOrd="7" destOrd="0" presId="urn:microsoft.com/office/officeart/2005/8/layout/hProcess9"/>
    <dgm:cxn modelId="{7B41D3BF-9266-485E-8F9E-D26BBAAB8A7E}" type="presParOf" srcId="{9FE92648-2500-4B4D-807F-588012ACBA06}" destId="{BA23DF02-FEF5-4DD5-BCA1-240F857CB38E}" srcOrd="8" destOrd="0" presId="urn:microsoft.com/office/officeart/2005/8/layout/hProcess9"/>
    <dgm:cxn modelId="{FCF54DEA-6919-4D2C-829D-F8D1EF8A1321}" type="presParOf" srcId="{9FE92648-2500-4B4D-807F-588012ACBA06}" destId="{807C2981-AE54-4B3D-B71A-66B974D6F7ED}" srcOrd="9" destOrd="0" presId="urn:microsoft.com/office/officeart/2005/8/layout/hProcess9"/>
    <dgm:cxn modelId="{02D7CFA9-4EA4-4A93-8E30-3DC75A142394}" type="presParOf" srcId="{9FE92648-2500-4B4D-807F-588012ACBA06}" destId="{0801D7E9-3392-45DD-A8BF-8D6EF5BBA94F}" srcOrd="10" destOrd="0" presId="urn:microsoft.com/office/officeart/2005/8/layout/hProcess9"/>
    <dgm:cxn modelId="{A2A43F57-4D7F-4813-ABF9-4C5AA5F09096}" type="presParOf" srcId="{9FE92648-2500-4B4D-807F-588012ACBA06}" destId="{32208EB0-03BD-4B3B-BFE6-496B4DD895E6}" srcOrd="11" destOrd="0" presId="urn:microsoft.com/office/officeart/2005/8/layout/hProcess9"/>
    <dgm:cxn modelId="{1063749E-B943-4A35-AD7B-85105EDCBB41}" type="presParOf" srcId="{9FE92648-2500-4B4D-807F-588012ACBA06}" destId="{945FA250-B2B4-4DE8-9CE8-E1DA96ECD13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1688F-9919-4E49-91CC-52886A9C95B8}" type="doc">
      <dgm:prSet loTypeId="urn:microsoft.com/office/officeart/2005/8/layout/gear1" loCatId="process" qsTypeId="urn:microsoft.com/office/officeart/2005/8/quickstyle/simple2" qsCatId="simple" csTypeId="urn:microsoft.com/office/officeart/2005/8/colors/accent4_1" csCatId="accent4" phldr="1"/>
      <dgm:spPr/>
    </dgm:pt>
    <dgm:pt modelId="{0D1BA4E3-6B97-4586-BEC7-4326D10F82E2}">
      <dgm:prSet phldrT="[Text]" custT="1"/>
      <dgm:spPr/>
      <dgm:t>
        <a:bodyPr/>
        <a:lstStyle/>
        <a:p>
          <a:r>
            <a:rPr lang="en-US" sz="2400" b="1" dirty="0" smtClean="0"/>
            <a:t>Inner Journey</a:t>
          </a:r>
        </a:p>
        <a:p>
          <a:r>
            <a:rPr lang="en-US" sz="2200" dirty="0" smtClean="0"/>
            <a:t>- Implemented a democratic leadership style by asking the team for their perspective and taking into account their experience</a:t>
          </a:r>
        </a:p>
        <a:p>
          <a:r>
            <a:rPr lang="en-US" sz="2200" dirty="0" smtClean="0"/>
            <a:t>- Require those people who can see the big picture (holistic thinkers)</a:t>
          </a:r>
        </a:p>
        <a:p>
          <a:r>
            <a:rPr lang="en-US" sz="2200" dirty="0" smtClean="0"/>
            <a:t>- Difficult to inspire change for people who are </a:t>
          </a:r>
          <a:r>
            <a:rPr lang="en-US" sz="2200" dirty="0" smtClean="0"/>
            <a:t>busy </a:t>
          </a:r>
          <a:r>
            <a:rPr lang="en-US" sz="2200" dirty="0" smtClean="0"/>
            <a:t>and have other priorities </a:t>
          </a:r>
        </a:p>
        <a:p>
          <a:r>
            <a:rPr lang="en-US" sz="2200" dirty="0" smtClean="0"/>
            <a:t>- Quiet achiever – feed off others enthusiasm for validation </a:t>
          </a:r>
        </a:p>
        <a:p>
          <a:endParaRPr lang="en-US" sz="2000" dirty="0"/>
        </a:p>
      </dgm:t>
    </dgm:pt>
    <dgm:pt modelId="{EC66C4E1-38CF-4088-A194-51E48EB30CD9}" type="parTrans" cxnId="{8F741F49-1F27-4B71-AF29-1D2D55A50F96}">
      <dgm:prSet/>
      <dgm:spPr/>
      <dgm:t>
        <a:bodyPr/>
        <a:lstStyle/>
        <a:p>
          <a:endParaRPr lang="en-US"/>
        </a:p>
      </dgm:t>
    </dgm:pt>
    <dgm:pt modelId="{215A0536-8B09-4ED3-998C-4F57662EC690}" type="sibTrans" cxnId="{8F741F49-1F27-4B71-AF29-1D2D55A50F96}">
      <dgm:prSet/>
      <dgm:spPr/>
      <dgm:t>
        <a:bodyPr/>
        <a:lstStyle/>
        <a:p>
          <a:endParaRPr lang="en-US"/>
        </a:p>
      </dgm:t>
    </dgm:pt>
    <dgm:pt modelId="{657EDA21-3654-4EF2-B5C9-3CBC1A2C89D8}">
      <dgm:prSet phldrT="[Text]" custT="1"/>
      <dgm:spPr/>
      <dgm:t>
        <a:bodyPr/>
        <a:lstStyle/>
        <a:p>
          <a:r>
            <a:rPr lang="en-AU" sz="2400" b="1" dirty="0" smtClean="0"/>
            <a:t>Outer Journey </a:t>
          </a:r>
          <a:r>
            <a:rPr lang="en-AU" sz="2000" dirty="0" smtClean="0"/>
            <a:t/>
          </a:r>
          <a:br>
            <a:rPr lang="en-AU" sz="2000" dirty="0" smtClean="0"/>
          </a:br>
          <a:r>
            <a:rPr lang="en-AU" sz="2200" dirty="0" smtClean="0"/>
            <a:t>- Leaders look to their team to provide answers to questions</a:t>
          </a:r>
          <a:br>
            <a:rPr lang="en-AU" sz="2200" dirty="0" smtClean="0"/>
          </a:br>
          <a:r>
            <a:rPr lang="en-AU" sz="2200" dirty="0" smtClean="0"/>
            <a:t> - It is an ongoing, continuous process where learning from our peers occurs</a:t>
          </a:r>
        </a:p>
        <a:p>
          <a:r>
            <a:rPr lang="en-US" sz="2200" dirty="0" smtClean="0"/>
            <a:t> - It takes persistence and perseverance to affect change.</a:t>
          </a:r>
          <a:endParaRPr lang="en-US" sz="2200" dirty="0"/>
        </a:p>
      </dgm:t>
    </dgm:pt>
    <dgm:pt modelId="{01E581FA-8B71-4C7F-9A17-79313916C7EC}" type="parTrans" cxnId="{E3FFE39E-381E-4CB4-8D05-91928F055A97}">
      <dgm:prSet/>
      <dgm:spPr/>
      <dgm:t>
        <a:bodyPr/>
        <a:lstStyle/>
        <a:p>
          <a:endParaRPr lang="en-US"/>
        </a:p>
      </dgm:t>
    </dgm:pt>
    <dgm:pt modelId="{C035A91A-5D61-41EE-B37F-CDB1E0492E3F}" type="sibTrans" cxnId="{E3FFE39E-381E-4CB4-8D05-91928F055A97}">
      <dgm:prSet/>
      <dgm:spPr/>
      <dgm:t>
        <a:bodyPr/>
        <a:lstStyle/>
        <a:p>
          <a:endParaRPr lang="en-US"/>
        </a:p>
      </dgm:t>
    </dgm:pt>
    <dgm:pt modelId="{1B70C634-447F-4985-BC10-8D8D36DD7CE9}" type="pres">
      <dgm:prSet presAssocID="{9911688F-9919-4E49-91CC-52886A9C95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2F97EE-3B8F-4B22-9814-366DB8074A9B}" type="pres">
      <dgm:prSet presAssocID="{0D1BA4E3-6B97-4586-BEC7-4326D10F82E2}" presName="gear1" presStyleLbl="node1" presStyleIdx="0" presStyleCnt="2" custScaleX="137608" custScaleY="121552" custLinFactNeighborX="-3075" custLinFactNeighborY="322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22B6C-DC9E-4AF7-9B95-D087705C56BD}" type="pres">
      <dgm:prSet presAssocID="{0D1BA4E3-6B97-4586-BEC7-4326D10F82E2}" presName="gear1srcNode" presStyleLbl="node1" presStyleIdx="0" presStyleCnt="2"/>
      <dgm:spPr/>
      <dgm:t>
        <a:bodyPr/>
        <a:lstStyle/>
        <a:p>
          <a:endParaRPr lang="en-US"/>
        </a:p>
      </dgm:t>
    </dgm:pt>
    <dgm:pt modelId="{4D198DC3-5280-4690-ACEF-8C501AACB86B}" type="pres">
      <dgm:prSet presAssocID="{0D1BA4E3-6B97-4586-BEC7-4326D10F82E2}" presName="gear1dstNode" presStyleLbl="node1" presStyleIdx="0" presStyleCnt="2"/>
      <dgm:spPr/>
      <dgm:t>
        <a:bodyPr/>
        <a:lstStyle/>
        <a:p>
          <a:endParaRPr lang="en-US"/>
        </a:p>
      </dgm:t>
    </dgm:pt>
    <dgm:pt modelId="{F2826247-B12D-4586-80C0-4A61D1B38F42}" type="pres">
      <dgm:prSet presAssocID="{657EDA21-3654-4EF2-B5C9-3CBC1A2C89D8}" presName="gear2" presStyleLbl="node1" presStyleIdx="1" presStyleCnt="2" custAng="0" custScaleX="157266" custScaleY="150035" custLinFactNeighborX="7165" custLinFactNeighborY="-181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336A8-ABAE-40A6-AAA6-95F38F08A9B2}" type="pres">
      <dgm:prSet presAssocID="{657EDA21-3654-4EF2-B5C9-3CBC1A2C89D8}" presName="gear2srcNode" presStyleLbl="node1" presStyleIdx="1" presStyleCnt="2"/>
      <dgm:spPr/>
      <dgm:t>
        <a:bodyPr/>
        <a:lstStyle/>
        <a:p>
          <a:endParaRPr lang="en-US"/>
        </a:p>
      </dgm:t>
    </dgm:pt>
    <dgm:pt modelId="{FEBFAC5B-643A-4064-9DC5-CFAF8B7E1A29}" type="pres">
      <dgm:prSet presAssocID="{657EDA21-3654-4EF2-B5C9-3CBC1A2C89D8}" presName="gear2dstNode" presStyleLbl="node1" presStyleIdx="1" presStyleCnt="2"/>
      <dgm:spPr/>
      <dgm:t>
        <a:bodyPr/>
        <a:lstStyle/>
        <a:p>
          <a:endParaRPr lang="en-US"/>
        </a:p>
      </dgm:t>
    </dgm:pt>
    <dgm:pt modelId="{2B1852E6-5F4E-4AAB-B53A-D78F326BE59F}" type="pres">
      <dgm:prSet presAssocID="{215A0536-8B09-4ED3-998C-4F57662EC690}" presName="connector1" presStyleLbl="sibTrans2D1" presStyleIdx="0" presStyleCnt="2" custAng="19312857" custScaleX="68662" custScaleY="70463" custLinFactNeighborX="4079" custLinFactNeighborY="-3764"/>
      <dgm:spPr/>
      <dgm:t>
        <a:bodyPr/>
        <a:lstStyle/>
        <a:p>
          <a:endParaRPr lang="en-US"/>
        </a:p>
      </dgm:t>
    </dgm:pt>
    <dgm:pt modelId="{9B2F0016-9549-4B11-91E7-DBDB2FF7BE97}" type="pres">
      <dgm:prSet presAssocID="{C035A91A-5D61-41EE-B37F-CDB1E0492E3F}" presName="connector2" presStyleLbl="sibTrans2D1" presStyleIdx="1" presStyleCnt="2" custAng="2537151" custLinFactNeighborX="615" custLinFactNeighborY="-29860"/>
      <dgm:spPr/>
      <dgm:t>
        <a:bodyPr/>
        <a:lstStyle/>
        <a:p>
          <a:endParaRPr lang="en-US"/>
        </a:p>
      </dgm:t>
    </dgm:pt>
  </dgm:ptLst>
  <dgm:cxnLst>
    <dgm:cxn modelId="{E42EBDD6-5736-473C-828D-F01DC99C747E}" type="presOf" srcId="{0D1BA4E3-6B97-4586-BEC7-4326D10F82E2}" destId="{4D198DC3-5280-4690-ACEF-8C501AACB86B}" srcOrd="2" destOrd="0" presId="urn:microsoft.com/office/officeart/2005/8/layout/gear1"/>
    <dgm:cxn modelId="{D42C9A49-116A-4111-941E-3207A8278320}" type="presOf" srcId="{657EDA21-3654-4EF2-B5C9-3CBC1A2C89D8}" destId="{FEBFAC5B-643A-4064-9DC5-CFAF8B7E1A29}" srcOrd="2" destOrd="0" presId="urn:microsoft.com/office/officeart/2005/8/layout/gear1"/>
    <dgm:cxn modelId="{C0EB700D-3721-47DB-9F60-1FA0EE756E77}" type="presOf" srcId="{0D1BA4E3-6B97-4586-BEC7-4326D10F82E2}" destId="{122F97EE-3B8F-4B22-9814-366DB8074A9B}" srcOrd="0" destOrd="0" presId="urn:microsoft.com/office/officeart/2005/8/layout/gear1"/>
    <dgm:cxn modelId="{6FC8EBE2-EE39-4C96-98EB-572FDB7E4094}" type="presOf" srcId="{0D1BA4E3-6B97-4586-BEC7-4326D10F82E2}" destId="{65122B6C-DC9E-4AF7-9B95-D087705C56BD}" srcOrd="1" destOrd="0" presId="urn:microsoft.com/office/officeart/2005/8/layout/gear1"/>
    <dgm:cxn modelId="{8F741F49-1F27-4B71-AF29-1D2D55A50F96}" srcId="{9911688F-9919-4E49-91CC-52886A9C95B8}" destId="{0D1BA4E3-6B97-4586-BEC7-4326D10F82E2}" srcOrd="0" destOrd="0" parTransId="{EC66C4E1-38CF-4088-A194-51E48EB30CD9}" sibTransId="{215A0536-8B09-4ED3-998C-4F57662EC690}"/>
    <dgm:cxn modelId="{5EB2084F-8813-4F09-ABAA-6DFBB10C208B}" type="presOf" srcId="{657EDA21-3654-4EF2-B5C9-3CBC1A2C89D8}" destId="{CB1336A8-ABAE-40A6-AAA6-95F38F08A9B2}" srcOrd="1" destOrd="0" presId="urn:microsoft.com/office/officeart/2005/8/layout/gear1"/>
    <dgm:cxn modelId="{F438A161-BFDD-467A-8EF9-9D5E9B63E7C8}" type="presOf" srcId="{657EDA21-3654-4EF2-B5C9-3CBC1A2C89D8}" destId="{F2826247-B12D-4586-80C0-4A61D1B38F42}" srcOrd="0" destOrd="0" presId="urn:microsoft.com/office/officeart/2005/8/layout/gear1"/>
    <dgm:cxn modelId="{B5391324-8485-49CC-8CD1-8794DD2900FD}" type="presOf" srcId="{215A0536-8B09-4ED3-998C-4F57662EC690}" destId="{2B1852E6-5F4E-4AAB-B53A-D78F326BE59F}" srcOrd="0" destOrd="0" presId="urn:microsoft.com/office/officeart/2005/8/layout/gear1"/>
    <dgm:cxn modelId="{E3FFE39E-381E-4CB4-8D05-91928F055A97}" srcId="{9911688F-9919-4E49-91CC-52886A9C95B8}" destId="{657EDA21-3654-4EF2-B5C9-3CBC1A2C89D8}" srcOrd="1" destOrd="0" parTransId="{01E581FA-8B71-4C7F-9A17-79313916C7EC}" sibTransId="{C035A91A-5D61-41EE-B37F-CDB1E0492E3F}"/>
    <dgm:cxn modelId="{5F756CC3-012B-482A-B097-ED953786265E}" type="presOf" srcId="{9911688F-9919-4E49-91CC-52886A9C95B8}" destId="{1B70C634-447F-4985-BC10-8D8D36DD7CE9}" srcOrd="0" destOrd="0" presId="urn:microsoft.com/office/officeart/2005/8/layout/gear1"/>
    <dgm:cxn modelId="{0F5BCD76-E49C-403B-8F7A-77FD79073717}" type="presOf" srcId="{C035A91A-5D61-41EE-B37F-CDB1E0492E3F}" destId="{9B2F0016-9549-4B11-91E7-DBDB2FF7BE97}" srcOrd="0" destOrd="0" presId="urn:microsoft.com/office/officeart/2005/8/layout/gear1"/>
    <dgm:cxn modelId="{D9A6FDC7-3F9B-482E-8E64-EA0E57086A1A}" type="presParOf" srcId="{1B70C634-447F-4985-BC10-8D8D36DD7CE9}" destId="{122F97EE-3B8F-4B22-9814-366DB8074A9B}" srcOrd="0" destOrd="0" presId="urn:microsoft.com/office/officeart/2005/8/layout/gear1"/>
    <dgm:cxn modelId="{8BA077C9-EEAB-4811-8346-EA8E0EE3392D}" type="presParOf" srcId="{1B70C634-447F-4985-BC10-8D8D36DD7CE9}" destId="{65122B6C-DC9E-4AF7-9B95-D087705C56BD}" srcOrd="1" destOrd="0" presId="urn:microsoft.com/office/officeart/2005/8/layout/gear1"/>
    <dgm:cxn modelId="{22E6ECDE-7835-424C-B88E-C389CE714529}" type="presParOf" srcId="{1B70C634-447F-4985-BC10-8D8D36DD7CE9}" destId="{4D198DC3-5280-4690-ACEF-8C501AACB86B}" srcOrd="2" destOrd="0" presId="urn:microsoft.com/office/officeart/2005/8/layout/gear1"/>
    <dgm:cxn modelId="{2633AE19-2884-4C5E-8F10-1E79F7938163}" type="presParOf" srcId="{1B70C634-447F-4985-BC10-8D8D36DD7CE9}" destId="{F2826247-B12D-4586-80C0-4A61D1B38F42}" srcOrd="3" destOrd="0" presId="urn:microsoft.com/office/officeart/2005/8/layout/gear1"/>
    <dgm:cxn modelId="{3FE9EF07-253F-43FD-934F-678DAA223C5C}" type="presParOf" srcId="{1B70C634-447F-4985-BC10-8D8D36DD7CE9}" destId="{CB1336A8-ABAE-40A6-AAA6-95F38F08A9B2}" srcOrd="4" destOrd="0" presId="urn:microsoft.com/office/officeart/2005/8/layout/gear1"/>
    <dgm:cxn modelId="{70CD85F5-B327-4217-9D4A-205DB827BD11}" type="presParOf" srcId="{1B70C634-447F-4985-BC10-8D8D36DD7CE9}" destId="{FEBFAC5B-643A-4064-9DC5-CFAF8B7E1A29}" srcOrd="5" destOrd="0" presId="urn:microsoft.com/office/officeart/2005/8/layout/gear1"/>
    <dgm:cxn modelId="{2CA2C18A-5AFD-4F7D-8D65-2ECAF0B0F93E}" type="presParOf" srcId="{1B70C634-447F-4985-BC10-8D8D36DD7CE9}" destId="{2B1852E6-5F4E-4AAB-B53A-D78F326BE59F}" srcOrd="6" destOrd="0" presId="urn:microsoft.com/office/officeart/2005/8/layout/gear1"/>
    <dgm:cxn modelId="{5AAE7C40-E436-450C-8F00-0BC8EF81A61B}" type="presParOf" srcId="{1B70C634-447F-4985-BC10-8D8D36DD7CE9}" destId="{9B2F0016-9549-4B11-91E7-DBDB2FF7BE9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DFE06-6AE3-4D62-ACEF-AFBFA7681001}">
      <dsp:nvSpPr>
        <dsp:cNvPr id="0" name=""/>
        <dsp:cNvSpPr/>
      </dsp:nvSpPr>
      <dsp:spPr>
        <a:xfrm>
          <a:off x="9" y="0"/>
          <a:ext cx="19481629" cy="675384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C7E90-31A0-462C-BB81-244218128CB3}">
      <dsp:nvSpPr>
        <dsp:cNvPr id="0" name=""/>
        <dsp:cNvSpPr/>
      </dsp:nvSpPr>
      <dsp:spPr>
        <a:xfrm>
          <a:off x="3805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Evaluated existing commenting supports</a:t>
          </a:r>
        </a:p>
      </dsp:txBody>
      <dsp:txXfrm>
        <a:off x="122635" y="2144983"/>
        <a:ext cx="2196593" cy="2463877"/>
      </dsp:txXfrm>
    </dsp:sp>
    <dsp:sp modelId="{5A21447F-7E22-4493-B451-5E22AF453357}">
      <dsp:nvSpPr>
        <dsp:cNvPr id="0" name=""/>
        <dsp:cNvSpPr/>
      </dsp:nvSpPr>
      <dsp:spPr>
        <a:xfrm>
          <a:off x="2843767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Researched commenting and its importance  </a:t>
          </a:r>
        </a:p>
      </dsp:txBody>
      <dsp:txXfrm>
        <a:off x="2962597" y="2144983"/>
        <a:ext cx="2196593" cy="2463877"/>
      </dsp:txXfrm>
    </dsp:sp>
    <dsp:sp modelId="{DE42DE30-B0AB-440F-9059-B9FB411D6039}">
      <dsp:nvSpPr>
        <dsp:cNvPr id="0" name=""/>
        <dsp:cNvSpPr/>
      </dsp:nvSpPr>
      <dsp:spPr>
        <a:xfrm>
          <a:off x="5683730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Discussed project with speech therapists</a:t>
          </a:r>
        </a:p>
      </dsp:txBody>
      <dsp:txXfrm>
        <a:off x="5802560" y="2144983"/>
        <a:ext cx="2196593" cy="2463877"/>
      </dsp:txXfrm>
    </dsp:sp>
    <dsp:sp modelId="{A14E84C2-CAD9-4B92-8375-E0EC749D6326}">
      <dsp:nvSpPr>
        <dsp:cNvPr id="0" name=""/>
        <dsp:cNvSpPr/>
      </dsp:nvSpPr>
      <dsp:spPr>
        <a:xfrm>
          <a:off x="8523692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+mn-lt"/>
            </a:rPr>
            <a:t>Discussed project with Stage 6 team and provided education</a:t>
          </a:r>
        </a:p>
      </dsp:txBody>
      <dsp:txXfrm>
        <a:off x="8642522" y="2144983"/>
        <a:ext cx="2196593" cy="2463877"/>
      </dsp:txXfrm>
    </dsp:sp>
    <dsp:sp modelId="{BA23DF02-FEF5-4DD5-BCA1-240F857CB38E}">
      <dsp:nvSpPr>
        <dsp:cNvPr id="0" name=""/>
        <dsp:cNvSpPr/>
      </dsp:nvSpPr>
      <dsp:spPr>
        <a:xfrm>
          <a:off x="11363655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Compiled existing commenting boards, created generic commenting board and templates</a:t>
          </a:r>
        </a:p>
      </dsp:txBody>
      <dsp:txXfrm>
        <a:off x="11482485" y="2144983"/>
        <a:ext cx="2196593" cy="2463877"/>
      </dsp:txXfrm>
    </dsp:sp>
    <dsp:sp modelId="{0801D7E9-3392-45DD-A8BF-8D6EF5BBA94F}">
      <dsp:nvSpPr>
        <dsp:cNvPr id="0" name=""/>
        <dsp:cNvSpPr/>
      </dsp:nvSpPr>
      <dsp:spPr>
        <a:xfrm>
          <a:off x="14203617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+mn-lt"/>
            </a:rPr>
            <a:t>Implemented commenting boards in classroom</a:t>
          </a:r>
          <a:endParaRPr lang="en-US" sz="2100" kern="1200" dirty="0">
            <a:latin typeface="+mn-lt"/>
          </a:endParaRPr>
        </a:p>
      </dsp:txBody>
      <dsp:txXfrm>
        <a:off x="14322447" y="2144983"/>
        <a:ext cx="2196593" cy="2463877"/>
      </dsp:txXfrm>
    </dsp:sp>
    <dsp:sp modelId="{945FA250-B2B4-4DE8-9CE8-E1DA96ECD131}">
      <dsp:nvSpPr>
        <dsp:cNvPr id="0" name=""/>
        <dsp:cNvSpPr/>
      </dsp:nvSpPr>
      <dsp:spPr>
        <a:xfrm>
          <a:off x="17043580" y="2026153"/>
          <a:ext cx="2434253" cy="27015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+mn-lt"/>
            </a:rPr>
            <a:t>Commenting boards implemented in 2019 programs </a:t>
          </a:r>
        </a:p>
      </dsp:txBody>
      <dsp:txXfrm>
        <a:off x="17162410" y="2144983"/>
        <a:ext cx="2196593" cy="246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F97EE-3B8F-4B22-9814-366DB8074A9B}">
      <dsp:nvSpPr>
        <dsp:cNvPr id="0" name=""/>
        <dsp:cNvSpPr/>
      </dsp:nvSpPr>
      <dsp:spPr>
        <a:xfrm>
          <a:off x="2560273" y="5381585"/>
          <a:ext cx="6971384" cy="615796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Inner Journey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Implemented a democratic leadership style by asking the team for their perspective and taking into account their experience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Require those people who can see the big picture (holistic thinkers)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Difficult to inspire change for people who are </a:t>
          </a:r>
          <a:r>
            <a:rPr lang="en-US" sz="2200" kern="1200" dirty="0" smtClean="0"/>
            <a:t>busy </a:t>
          </a:r>
          <a:r>
            <a:rPr lang="en-US" sz="2200" kern="1200" dirty="0" smtClean="0"/>
            <a:t>and have other priorities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Quiet achiever – feed off others enthusiasm for validation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01038" y="6824060"/>
        <a:ext cx="4289854" cy="3165322"/>
      </dsp:txXfrm>
    </dsp:sp>
    <dsp:sp modelId="{F2826247-B12D-4586-80C0-4A61D1B38F42}">
      <dsp:nvSpPr>
        <dsp:cNvPr id="0" name=""/>
        <dsp:cNvSpPr/>
      </dsp:nvSpPr>
      <dsp:spPr>
        <a:xfrm>
          <a:off x="-69847" y="1506267"/>
          <a:ext cx="5794387" cy="552796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Outer Journey </a:t>
          </a:r>
          <a:r>
            <a:rPr lang="en-AU" sz="2000" kern="1200" dirty="0" smtClean="0"/>
            <a:t/>
          </a:r>
          <a:br>
            <a:rPr lang="en-AU" sz="2000" kern="1200" dirty="0" smtClean="0"/>
          </a:br>
          <a:r>
            <a:rPr lang="en-AU" sz="2200" kern="1200" dirty="0" smtClean="0"/>
            <a:t>- Leaders look to their team to provide answers to questions</a:t>
          </a:r>
          <a:br>
            <a:rPr lang="en-AU" sz="2200" kern="1200" dirty="0" smtClean="0"/>
          </a:br>
          <a:r>
            <a:rPr lang="en-AU" sz="2200" kern="1200" dirty="0" smtClean="0"/>
            <a:t> - It is an ongoing, continuous process where learning from our peers occurs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- It takes persistence and perseverance to affect change.</a:t>
          </a:r>
          <a:endParaRPr lang="en-US" sz="2200" kern="1200" dirty="0"/>
        </a:p>
      </dsp:txBody>
      <dsp:txXfrm>
        <a:off x="1360562" y="2906360"/>
        <a:ext cx="2933569" cy="2727778"/>
      </dsp:txXfrm>
    </dsp:sp>
    <dsp:sp modelId="{2B1852E6-5F4E-4AAB-B53A-D78F326BE59F}">
      <dsp:nvSpPr>
        <dsp:cNvPr id="0" name=""/>
        <dsp:cNvSpPr/>
      </dsp:nvSpPr>
      <dsp:spPr>
        <a:xfrm rot="19312857">
          <a:off x="5339419" y="4008107"/>
          <a:ext cx="4278553" cy="4390779"/>
        </a:xfrm>
        <a:prstGeom prst="circularArrow">
          <a:avLst>
            <a:gd name="adj1" fmla="val 4878"/>
            <a:gd name="adj2" fmla="val 312630"/>
            <a:gd name="adj3" fmla="val 3407445"/>
            <a:gd name="adj4" fmla="val 14894577"/>
            <a:gd name="adj5" fmla="val 569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2F0016-9549-4B11-91E7-DBDB2FF7BE97}">
      <dsp:nvSpPr>
        <dsp:cNvPr id="0" name=""/>
        <dsp:cNvSpPr/>
      </dsp:nvSpPr>
      <dsp:spPr>
        <a:xfrm rot="2537151">
          <a:off x="97596" y="851668"/>
          <a:ext cx="4711490" cy="47114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124" y="1611328"/>
            <a:ext cx="18443377" cy="585103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61BD8-6614-4D8A-9A6F-E5F963382F71}"/>
              </a:ext>
            </a:extLst>
          </p:cNvPr>
          <p:cNvSpPr/>
          <p:nvPr userDrawn="1"/>
        </p:nvSpPr>
        <p:spPr>
          <a:xfrm>
            <a:off x="681172" y="627172"/>
            <a:ext cx="20021282" cy="27596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5733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2138302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75" indent="-534575" algn="l" defTabSz="2138302" rtl="0" eaLnBrk="1" latinLnBrk="0" hangingPunct="1">
        <a:lnSpc>
          <a:spcPct val="90000"/>
        </a:lnSpc>
        <a:spcBef>
          <a:spcPts val="2338"/>
        </a:spcBef>
        <a:buFont typeface="Arial" panose="020B0604020202020204" pitchFamily="34" charset="0"/>
        <a:buChar char="•"/>
        <a:defRPr sz="6547" kern="1200">
          <a:solidFill>
            <a:schemeClr val="tx1"/>
          </a:solidFill>
          <a:latin typeface="+mn-lt"/>
          <a:ea typeface="+mn-ea"/>
          <a:cs typeface="+mn-cs"/>
        </a:defRPr>
      </a:lvl1pPr>
      <a:lvl2pPr marL="1603726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877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028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177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29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480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631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780" indent="-534575" algn="l" defTabSz="2138302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1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02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52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03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754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05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054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06" algn="l" defTabSz="213830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diagramColors" Target="../diagrams/colors1.xml"/><Relationship Id="rId26" Type="http://schemas.openxmlformats.org/officeDocument/2006/relationships/image" Target="../media/image5.png"/><Relationship Id="rId3" Type="http://schemas.openxmlformats.org/officeDocument/2006/relationships/image" Target="../media/image2.svg"/><Relationship Id="rId21" Type="http://schemas.openxmlformats.org/officeDocument/2006/relationships/diagramData" Target="../diagrams/data2.xml"/><Relationship Id="rId17" Type="http://schemas.openxmlformats.org/officeDocument/2006/relationships/diagramQuickStyle" Target="../diagrams/quickStyle1.xml"/><Relationship Id="rId25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4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24" Type="http://schemas.openxmlformats.org/officeDocument/2006/relationships/diagramColors" Target="../diagrams/colors2.xml"/><Relationship Id="rId15" Type="http://schemas.openxmlformats.org/officeDocument/2006/relationships/diagramData" Target="../diagrams/data1.xml"/><Relationship Id="rId5" Type="http://schemas.openxmlformats.org/officeDocument/2006/relationships/image" Target="../media/image4.svg"/><Relationship Id="rId23" Type="http://schemas.openxmlformats.org/officeDocument/2006/relationships/diagramQuickStyle" Target="../diagrams/quickStyle2.xml"/><Relationship Id="rId28" Type="http://schemas.openxmlformats.org/officeDocument/2006/relationships/image" Target="../media/image7.png"/><Relationship Id="rId10" Type="http://schemas.openxmlformats.org/officeDocument/2006/relationships/image" Target="../media/image6.svg"/><Relationship Id="rId19" Type="http://schemas.microsoft.com/office/2007/relationships/diagramDrawing" Target="../diagrams/drawing1.xml"/><Relationship Id="rId4" Type="http://schemas.openxmlformats.org/officeDocument/2006/relationships/image" Target="../media/image2.png"/><Relationship Id="rId14" Type="http://schemas.openxmlformats.org/officeDocument/2006/relationships/image" Target="../media/image10.svg"/><Relationship Id="rId22" Type="http://schemas.openxmlformats.org/officeDocument/2006/relationships/diagramLayout" Target="../diagrams/layout2.xml"/><Relationship Id="rId2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id="{8096D734-9A18-4CDD-8E63-5B1E0374F1A6}"/>
              </a:ext>
            </a:extLst>
          </p:cNvPr>
          <p:cNvGrpSpPr/>
          <p:nvPr/>
        </p:nvGrpSpPr>
        <p:grpSpPr>
          <a:xfrm>
            <a:off x="9858427" y="3351904"/>
            <a:ext cx="1518951" cy="3362859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id="{8C5CFB96-05C7-4060-B6EA-87F284A06808}"/>
              </a:ext>
            </a:extLst>
          </p:cNvPr>
          <p:cNvGrpSpPr/>
          <p:nvPr/>
        </p:nvGrpSpPr>
        <p:grpSpPr>
          <a:xfrm rot="10800000" flipH="1">
            <a:off x="9883918" y="5239286"/>
            <a:ext cx="1516229" cy="4912756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</p:grp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9788427" y="6371204"/>
            <a:ext cx="1700218" cy="2998627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</p:grpSp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id="{5DCE6B97-B14E-4696-83E1-484FD5CE661D}"/>
              </a:ext>
            </a:extLst>
          </p:cNvPr>
          <p:cNvGrpSpPr/>
          <p:nvPr/>
        </p:nvGrpSpPr>
        <p:grpSpPr>
          <a:xfrm rot="10800000" flipH="1">
            <a:off x="9881196" y="9786771"/>
            <a:ext cx="1609431" cy="10010070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id="{FA67B8CC-BADB-480B-99C6-F0315E487428}"/>
              </a:ext>
            </a:extLst>
          </p:cNvPr>
          <p:cNvGrpSpPr/>
          <p:nvPr/>
        </p:nvGrpSpPr>
        <p:grpSpPr>
          <a:xfrm rot="10800000" flipH="1">
            <a:off x="9883919" y="19336934"/>
            <a:ext cx="1609430" cy="8742058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id="{C1260421-D92C-4E2E-88CD-E4D9C935FEA5}"/>
              </a:ext>
            </a:extLst>
          </p:cNvPr>
          <p:cNvGrpSpPr/>
          <p:nvPr/>
        </p:nvGrpSpPr>
        <p:grpSpPr>
          <a:xfrm>
            <a:off x="9869628" y="28078994"/>
            <a:ext cx="1660082" cy="1514540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id="{20434B85-96ED-49B6-9A09-5BF47EF578EA}"/>
              </a:ext>
            </a:extLst>
          </p:cNvPr>
          <p:cNvGrpSpPr/>
          <p:nvPr/>
        </p:nvGrpSpPr>
        <p:grpSpPr>
          <a:xfrm>
            <a:off x="11599721" y="3878808"/>
            <a:ext cx="4140103" cy="1185796"/>
            <a:chOff x="5198985" y="4234169"/>
            <a:chExt cx="3517213" cy="676089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706127D-A2D7-44C8-9AF6-2705A19F487B}"/>
                </a:ext>
              </a:extLst>
            </p:cNvPr>
            <p:cNvSpPr/>
            <p:nvPr/>
          </p:nvSpPr>
          <p:spPr>
            <a:xfrm rot="16200000">
              <a:off x="7347505" y="3645796"/>
              <a:ext cx="144427" cy="2384498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84250D-16D1-4C6E-9289-B0F638D91617}"/>
                </a:ext>
              </a:extLst>
            </p:cNvPr>
            <p:cNvSpPr/>
            <p:nvPr/>
          </p:nvSpPr>
          <p:spPr>
            <a:xfrm>
              <a:off x="5210680" y="4768770"/>
              <a:ext cx="1083443" cy="141488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403C72BC-017E-4889-86F3-EE29B4D8167C}"/>
                </a:ext>
              </a:extLst>
            </p:cNvPr>
            <p:cNvSpPr/>
            <p:nvPr/>
          </p:nvSpPr>
          <p:spPr>
            <a:xfrm rot="16200000">
              <a:off x="6671641" y="2761513"/>
              <a:ext cx="571902" cy="3517213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DD96DC5-58F2-4DBD-8B2D-5E2C271130E4}"/>
                </a:ext>
              </a:extLst>
            </p:cNvPr>
            <p:cNvSpPr txBox="1"/>
            <p:nvPr/>
          </p:nvSpPr>
          <p:spPr>
            <a:xfrm>
              <a:off x="5328821" y="4271302"/>
              <a:ext cx="3283146" cy="481903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252563" tIns="0" rIns="252563" bIns="0" rtlCol="0" anchor="ctr">
              <a:noAutofit/>
            </a:bodyPr>
            <a:lstStyle/>
            <a:p>
              <a:pPr algn="ctr"/>
              <a:r>
                <a:rPr lang="en-ZA" sz="3200" b="1" dirty="0" smtClean="0">
                  <a:solidFill>
                    <a:schemeClr val="bg1"/>
                  </a:solidFill>
                </a:rPr>
                <a:t>Rationale</a:t>
              </a:r>
              <a:endParaRPr lang="en-ZA" sz="3200" b="1" noProof="1">
                <a:solidFill>
                  <a:schemeClr val="bg1"/>
                </a:solidFill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11626591" y="4841899"/>
            <a:ext cx="876415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increase the range of meaningful interactions students participate in (more than requesting or saying ‘no’)</a:t>
            </a:r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Commenting </a:t>
            </a:r>
            <a:r>
              <a:rPr lang="en-AU" sz="2400" dirty="0"/>
              <a:t>establishes social interactions and joint attention through the sharing of information (Coggins &amp; Carpenter, 1981). </a:t>
            </a:r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It </a:t>
            </a:r>
            <a:r>
              <a:rPr lang="en-AU" sz="2400" dirty="0"/>
              <a:t>is a challenge for students with ASD to comment as there is often no extrinsic value. It comes naturally to adults and makes up a large part of our interactions</a:t>
            </a:r>
            <a:r>
              <a:rPr lang="en-AU" sz="3200" dirty="0"/>
              <a:t>. </a:t>
            </a:r>
            <a:endParaRPr lang="en-AU" sz="3200" dirty="0" smtClean="0"/>
          </a:p>
        </p:txBody>
      </p: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4954411" y="9999562"/>
            <a:ext cx="6649294" cy="1204705"/>
            <a:chOff x="2988309" y="8047174"/>
            <a:chExt cx="3791134" cy="1116001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185413" y="7779252"/>
              <a:ext cx="186819" cy="2581027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433876" y="6601607"/>
              <a:ext cx="900000" cy="3791134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3184171" y="8119702"/>
              <a:ext cx="2629148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252563" tIns="0" rIns="252563" bIns="0" rtlCol="0" anchor="ctr">
              <a:noAutofit/>
            </a:bodyPr>
            <a:lstStyle/>
            <a:p>
              <a:r>
                <a:rPr lang="en-ZA" sz="3200" b="1" dirty="0" smtClean="0">
                  <a:solidFill>
                    <a:schemeClr val="bg1"/>
                  </a:solidFill>
                </a:rPr>
                <a:t>The change process</a:t>
              </a:r>
              <a:endParaRPr lang="en-ZA" sz="320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id="{1B8285A2-D191-40C1-AC32-23BB73D18BBF}"/>
              </a:ext>
            </a:extLst>
          </p:cNvPr>
          <p:cNvGrpSpPr/>
          <p:nvPr/>
        </p:nvGrpSpPr>
        <p:grpSpPr>
          <a:xfrm>
            <a:off x="10306815" y="16644234"/>
            <a:ext cx="1140597" cy="1039211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742980" y="15669424"/>
            <a:ext cx="8914616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ZA" sz="3200" b="1" dirty="0" smtClean="0"/>
              <a:t>At present</a:t>
            </a:r>
          </a:p>
          <a:p>
            <a:pPr lvl="0"/>
            <a:endParaRPr lang="en-ZA" sz="18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Encouraging </a:t>
            </a:r>
            <a:r>
              <a:rPr lang="en-AU" sz="2400" dirty="0"/>
              <a:t>2019 teams to implement commenting boards in the classroom. </a:t>
            </a:r>
            <a:endParaRPr lang="en-AU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Both generic and specific commenting boards hold value and both offer opportunities for individual and group teaching methods to expose students to vocabulary and common social phrases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Combined </a:t>
            </a:r>
            <a:r>
              <a:rPr lang="en-AU" sz="2400" dirty="0"/>
              <a:t>previous work by speech therapy team on Colourful Semantics with commenting boards to colour code and structure commenting supports. </a:t>
            </a:r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id="{EB2C580B-236F-45CA-8920-1901BDEAF5B4}"/>
              </a:ext>
            </a:extLst>
          </p:cNvPr>
          <p:cNvGrpSpPr/>
          <p:nvPr/>
        </p:nvGrpSpPr>
        <p:grpSpPr>
          <a:xfrm>
            <a:off x="9869628" y="21722677"/>
            <a:ext cx="5331828" cy="1346365"/>
            <a:chOff x="5431609" y="10407787"/>
            <a:chExt cx="3603322" cy="1080583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E55A04B-A7FC-4930-A1B2-3B8FBD8640B7}"/>
                </a:ext>
              </a:extLst>
            </p:cNvPr>
            <p:cNvSpPr/>
            <p:nvPr/>
          </p:nvSpPr>
          <p:spPr>
            <a:xfrm rot="16200000">
              <a:off x="7746593" y="10200031"/>
              <a:ext cx="183462" cy="2393215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id="{AAB78025-1E0E-4C11-83DD-689AD1797AC9}"/>
                </a:ext>
              </a:extLst>
            </p:cNvPr>
            <p:cNvSpPr/>
            <p:nvPr/>
          </p:nvSpPr>
          <p:spPr>
            <a:xfrm rot="16200000">
              <a:off x="6783270" y="9056126"/>
              <a:ext cx="900000" cy="3603322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371BFB5-B11A-4FD2-BE25-9FA6D714FD30}"/>
                </a:ext>
              </a:extLst>
            </p:cNvPr>
            <p:cNvSpPr txBox="1"/>
            <p:nvPr/>
          </p:nvSpPr>
          <p:spPr>
            <a:xfrm>
              <a:off x="6721894" y="10499982"/>
              <a:ext cx="2044027" cy="710479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252563" tIns="0" rIns="252563" bIns="0" rtlCol="0" anchor="ctr">
              <a:noAutofit/>
            </a:bodyPr>
            <a:lstStyle/>
            <a:p>
              <a:r>
                <a:rPr lang="en-ZA" sz="3200" b="1" dirty="0" smtClean="0">
                  <a:solidFill>
                    <a:schemeClr val="bg1"/>
                  </a:solidFill>
                </a:rPr>
                <a:t>Reflection</a:t>
              </a:r>
              <a:endParaRPr lang="en-ZA" sz="3200" b="1" noProof="1">
                <a:solidFill>
                  <a:schemeClr val="bg1"/>
                </a:solidFill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5F4C582-0F50-4F1E-B4B8-D2D44D6DC793}"/>
              </a:ext>
            </a:extLst>
          </p:cNvPr>
          <p:cNvSpPr txBox="1"/>
          <p:nvPr/>
        </p:nvSpPr>
        <p:spPr>
          <a:xfrm>
            <a:off x="11749616" y="23075993"/>
            <a:ext cx="8821449" cy="5755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Staff </a:t>
            </a:r>
            <a:r>
              <a:rPr lang="en-AU" sz="2400" dirty="0"/>
              <a:t>from other disciplines have enquired about commenting boards </a:t>
            </a:r>
            <a:r>
              <a:rPr lang="en-AU" sz="2400" dirty="0" smtClean="0"/>
              <a:t>indicating that </a:t>
            </a:r>
            <a:r>
              <a:rPr lang="en-AU" sz="2400" dirty="0"/>
              <a:t>they are being used across the </a:t>
            </a:r>
            <a:r>
              <a:rPr lang="en-AU" sz="2400" dirty="0" smtClean="0"/>
              <a:t>school.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Speech Therapy team </a:t>
            </a:r>
            <a:r>
              <a:rPr lang="en-AU" sz="2400" dirty="0" smtClean="0"/>
              <a:t>are aware </a:t>
            </a:r>
            <a:r>
              <a:rPr lang="en-AU" sz="2400" dirty="0"/>
              <a:t>of the resources and templates </a:t>
            </a:r>
            <a:r>
              <a:rPr lang="en-AU" sz="2400" dirty="0" smtClean="0"/>
              <a:t>available and commenting strategies are </a:t>
            </a:r>
            <a:r>
              <a:rPr lang="en-AU" sz="2400" dirty="0" smtClean="0"/>
              <a:t>being implemented most frequently during </a:t>
            </a:r>
            <a:r>
              <a:rPr lang="en-AU" sz="2400" dirty="0"/>
              <a:t>English programs</a:t>
            </a:r>
            <a:r>
              <a:rPr lang="en-AU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Encouraged student engagement and enhanced the </a:t>
            </a:r>
            <a:r>
              <a:rPr lang="en-AU" sz="2400" dirty="0"/>
              <a:t>quality </a:t>
            </a:r>
            <a:r>
              <a:rPr lang="en-AU" sz="2400" dirty="0" smtClean="0"/>
              <a:t>of interactions </a:t>
            </a:r>
            <a:r>
              <a:rPr lang="en-AU" sz="2400" dirty="0"/>
              <a:t>between staff and students.  </a:t>
            </a:r>
            <a:endParaRPr lang="en-A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algn="ctr"/>
            <a:r>
              <a:rPr lang="en-AU" sz="2600" i="1" dirty="0">
                <a:solidFill>
                  <a:schemeClr val="accent4"/>
                </a:solidFill>
              </a:rPr>
              <a:t>“Using commenting vocabulary with a student’s </a:t>
            </a:r>
            <a:r>
              <a:rPr lang="en-AU" sz="2600" i="1" dirty="0" smtClean="0">
                <a:solidFill>
                  <a:schemeClr val="accent4"/>
                </a:solidFill>
              </a:rPr>
              <a:t>talker, </a:t>
            </a:r>
            <a:r>
              <a:rPr lang="en-AU" sz="2600" i="1" dirty="0">
                <a:solidFill>
                  <a:schemeClr val="accent4"/>
                </a:solidFill>
              </a:rPr>
              <a:t>I saw a decrease in her standing up and removing herself from the classroom during a new, unfamiliar lesson</a:t>
            </a:r>
            <a:r>
              <a:rPr lang="en-AU" sz="2600" i="1" dirty="0" smtClean="0">
                <a:solidFill>
                  <a:schemeClr val="accent4"/>
                </a:solidFill>
              </a:rPr>
              <a:t>”</a:t>
            </a:r>
          </a:p>
          <a:p>
            <a:pPr algn="ctr"/>
            <a:endParaRPr lang="en-AU" sz="2600" dirty="0">
              <a:solidFill>
                <a:schemeClr val="accent4"/>
              </a:solidFill>
            </a:endParaRPr>
          </a:p>
          <a:p>
            <a:pPr algn="ctr"/>
            <a:r>
              <a:rPr lang="en-AU" sz="2600" i="1" dirty="0">
                <a:solidFill>
                  <a:schemeClr val="accent4"/>
                </a:solidFill>
              </a:rPr>
              <a:t>“With practice and consistent use, the students can become very confident and efficient at selecting a visual to correspond to the </a:t>
            </a:r>
            <a:r>
              <a:rPr lang="en-AU" sz="2600" i="1" dirty="0" err="1">
                <a:solidFill>
                  <a:schemeClr val="accent4"/>
                </a:solidFill>
              </a:rPr>
              <a:t>interwrite</a:t>
            </a:r>
            <a:r>
              <a:rPr lang="en-AU" sz="2600" i="1" dirty="0">
                <a:solidFill>
                  <a:schemeClr val="accent4"/>
                </a:solidFill>
              </a:rPr>
              <a:t> board to make a comment.”</a:t>
            </a:r>
            <a:endParaRPr lang="en-AU" sz="2600" dirty="0">
              <a:solidFill>
                <a:schemeClr val="accent4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52B03A8-C706-4D1C-B84D-C2CF3E66F5F5}"/>
              </a:ext>
            </a:extLst>
          </p:cNvPr>
          <p:cNvSpPr txBox="1"/>
          <p:nvPr/>
        </p:nvSpPr>
        <p:spPr>
          <a:xfrm>
            <a:off x="694813" y="6200922"/>
            <a:ext cx="2999351" cy="559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ZA" sz="2400" i="1" spc="-263" dirty="0" smtClean="0">
                <a:solidFill>
                  <a:schemeClr val="accent1"/>
                </a:solidFill>
              </a:rPr>
              <a:t>Commenting involves…</a:t>
            </a:r>
            <a:endParaRPr lang="en-ZA" sz="2400" i="1" spc="-263" noProof="1">
              <a:solidFill>
                <a:schemeClr val="accent1"/>
              </a:solidFill>
            </a:endParaRPr>
          </a:p>
        </p:txBody>
      </p: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982236">
            <a:off x="10274417" y="7307678"/>
            <a:ext cx="822989" cy="822989"/>
          </a:xfrm>
          <a:prstGeom prst="rect">
            <a:avLst/>
          </a:prstGeom>
        </p:spPr>
      </p:pic>
      <p:sp>
        <p:nvSpPr>
          <p:cNvPr id="191" name="Rectangle 190">
            <a:extLst>
              <a:ext uri="{FF2B5EF4-FFF2-40B4-BE49-F238E27FC236}">
                <a16:creationId xmlns:a16="http://schemas.microsoft.com/office/drawing/2014/main" id="{C72ABDA0-C156-472C-B9ED-6805DC489C86}"/>
              </a:ext>
            </a:extLst>
          </p:cNvPr>
          <p:cNvSpPr/>
          <p:nvPr/>
        </p:nvSpPr>
        <p:spPr>
          <a:xfrm>
            <a:off x="1188736" y="771820"/>
            <a:ext cx="19144740" cy="2495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5733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B4B2506-C8BD-467C-A8A9-4B23C0D3552E}"/>
              </a:ext>
            </a:extLst>
          </p:cNvPr>
          <p:cNvSpPr txBox="1"/>
          <p:nvPr/>
        </p:nvSpPr>
        <p:spPr>
          <a:xfrm>
            <a:off x="1188736" y="965508"/>
            <a:ext cx="19144739" cy="23863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6600" b="1" spc="-526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REQUESTING</a:t>
            </a:r>
            <a:endParaRPr lang="en-ZA" sz="5400" b="1" spc="-526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6AA3C66-F9A9-40B8-9160-E15AA87DF7DA}"/>
              </a:ext>
            </a:extLst>
          </p:cNvPr>
          <p:cNvSpPr txBox="1"/>
          <p:nvPr/>
        </p:nvSpPr>
        <p:spPr>
          <a:xfrm>
            <a:off x="1623208" y="2065288"/>
            <a:ext cx="181883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sz="4000" i="1" dirty="0" smtClean="0"/>
              <a:t>Promoting commenting in the classroom</a:t>
            </a:r>
          </a:p>
          <a:p>
            <a:pPr algn="r"/>
            <a:r>
              <a:rPr lang="en-ZA" sz="3200" i="1" dirty="0" smtClean="0"/>
              <a:t>Katherine Halter </a:t>
            </a:r>
            <a:endParaRPr lang="en-ZA" sz="2400" i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F692857-62E3-483F-A263-AE58A9C07C3A}"/>
              </a:ext>
            </a:extLst>
          </p:cNvPr>
          <p:cNvSpPr txBox="1"/>
          <p:nvPr/>
        </p:nvSpPr>
        <p:spPr>
          <a:xfrm>
            <a:off x="974671" y="3927373"/>
            <a:ext cx="842149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2800" i="1" dirty="0" smtClean="0">
                <a:solidFill>
                  <a:schemeClr val="accent2"/>
                </a:solidFill>
              </a:rPr>
              <a:t>My vision is to provide </a:t>
            </a:r>
            <a:r>
              <a:rPr lang="en-AU" sz="2800" i="1" dirty="0">
                <a:solidFill>
                  <a:schemeClr val="accent2"/>
                </a:solidFill>
              </a:rPr>
              <a:t>commenting </a:t>
            </a:r>
            <a:r>
              <a:rPr lang="en-AU" sz="2800" i="1" dirty="0" smtClean="0">
                <a:solidFill>
                  <a:schemeClr val="accent2"/>
                </a:solidFill>
              </a:rPr>
              <a:t>supports in </a:t>
            </a:r>
            <a:r>
              <a:rPr lang="en-AU" sz="2800" i="1" dirty="0" smtClean="0">
                <a:solidFill>
                  <a:schemeClr val="accent2"/>
                </a:solidFill>
              </a:rPr>
              <a:t>structured </a:t>
            </a:r>
            <a:r>
              <a:rPr lang="en-AU" sz="2800" i="1" dirty="0" smtClean="0">
                <a:solidFill>
                  <a:schemeClr val="accent2"/>
                </a:solidFill>
              </a:rPr>
              <a:t>lessons so </a:t>
            </a:r>
            <a:r>
              <a:rPr lang="en-AU" sz="2800" i="1" dirty="0">
                <a:solidFill>
                  <a:schemeClr val="accent2"/>
                </a:solidFill>
              </a:rPr>
              <a:t>that all students (verbal and non-verbal) are provided with the opportunity to enrich the quality of their interactions and engage in their learning.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638955" y="6163476"/>
            <a:ext cx="7711826" cy="3547779"/>
            <a:chOff x="1328128" y="10396387"/>
            <a:chExt cx="18769141" cy="9118180"/>
          </a:xfrm>
        </p:grpSpPr>
        <p:sp>
          <p:nvSpPr>
            <p:cNvPr id="122" name="Hexagon 121"/>
            <p:cNvSpPr/>
            <p:nvPr/>
          </p:nvSpPr>
          <p:spPr>
            <a:xfrm>
              <a:off x="12329000" y="14109587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past/future events</a:t>
              </a:r>
            </a:p>
          </p:txBody>
        </p:sp>
        <p:sp>
          <p:nvSpPr>
            <p:cNvPr id="124" name="Hexagon 123"/>
            <p:cNvSpPr/>
            <p:nvPr/>
          </p:nvSpPr>
          <p:spPr>
            <a:xfrm>
              <a:off x="15987604" y="16131008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conversation turns</a:t>
              </a:r>
            </a:p>
          </p:txBody>
        </p:sp>
        <p:sp>
          <p:nvSpPr>
            <p:cNvPr id="126" name="Hexagon 125"/>
            <p:cNvSpPr/>
            <p:nvPr/>
          </p:nvSpPr>
          <p:spPr>
            <a:xfrm>
              <a:off x="15987604" y="12371566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description</a:t>
              </a:r>
            </a:p>
          </p:txBody>
        </p:sp>
        <p:sp>
          <p:nvSpPr>
            <p:cNvPr id="128" name="Hexagon 127"/>
            <p:cNvSpPr/>
            <p:nvPr/>
          </p:nvSpPr>
          <p:spPr>
            <a:xfrm>
              <a:off x="8670395" y="16131008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mistakes</a:t>
              </a:r>
              <a:endParaRPr lang="en-US" sz="3200" dirty="0"/>
            </a:p>
          </p:txBody>
        </p:sp>
        <p:sp>
          <p:nvSpPr>
            <p:cNvPr id="129" name="Hexagon 128"/>
            <p:cNvSpPr/>
            <p:nvPr/>
          </p:nvSpPr>
          <p:spPr>
            <a:xfrm>
              <a:off x="8586863" y="12154990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possession</a:t>
              </a:r>
            </a:p>
          </p:txBody>
        </p:sp>
        <p:sp>
          <p:nvSpPr>
            <p:cNvPr id="130" name="Hexagon 129"/>
            <p:cNvSpPr/>
            <p:nvPr/>
          </p:nvSpPr>
          <p:spPr>
            <a:xfrm>
              <a:off x="4970025" y="14142999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immediate context</a:t>
              </a:r>
            </a:p>
          </p:txBody>
        </p:sp>
        <p:sp>
          <p:nvSpPr>
            <p:cNvPr id="131" name="Hexagon 130"/>
            <p:cNvSpPr/>
            <p:nvPr/>
          </p:nvSpPr>
          <p:spPr>
            <a:xfrm>
              <a:off x="1328128" y="16131008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special interests</a:t>
              </a:r>
            </a:p>
          </p:txBody>
        </p:sp>
        <p:sp>
          <p:nvSpPr>
            <p:cNvPr id="132" name="Hexagon 131"/>
            <p:cNvSpPr/>
            <p:nvPr/>
          </p:nvSpPr>
          <p:spPr>
            <a:xfrm>
              <a:off x="1328128" y="12387069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giving commands</a:t>
              </a:r>
            </a:p>
          </p:txBody>
        </p:sp>
        <p:sp>
          <p:nvSpPr>
            <p:cNvPr id="133" name="Hexagon 132"/>
            <p:cNvSpPr/>
            <p:nvPr/>
          </p:nvSpPr>
          <p:spPr>
            <a:xfrm>
              <a:off x="12329000" y="10396387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events outside experience</a:t>
              </a:r>
            </a:p>
          </p:txBody>
        </p:sp>
        <p:sp>
          <p:nvSpPr>
            <p:cNvPr id="134" name="Hexagon 133"/>
            <p:cNvSpPr/>
            <p:nvPr/>
          </p:nvSpPr>
          <p:spPr>
            <a:xfrm>
              <a:off x="4928259" y="10396387"/>
              <a:ext cx="4109665" cy="3383559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naming</a:t>
              </a:r>
              <a:r>
                <a:rPr lang="en-US" sz="1600" dirty="0"/>
                <a:t>/ labelling</a:t>
              </a:r>
              <a:endParaRPr lang="en-US" sz="1400" dirty="0"/>
            </a:p>
          </p:txBody>
        </p:sp>
      </p:grpSp>
      <p:graphicFrame>
        <p:nvGraphicFramePr>
          <p:cNvPr id="136" name="Diagram 135"/>
          <p:cNvGraphicFramePr/>
          <p:nvPr>
            <p:extLst>
              <p:ext uri="{D42A27DB-BD31-4B8C-83A1-F6EECF244321}">
                <p14:modId xmlns:p14="http://schemas.microsoft.com/office/powerpoint/2010/main" val="2993098999"/>
              </p:ext>
            </p:extLst>
          </p:nvPr>
        </p:nvGraphicFramePr>
        <p:xfrm>
          <a:off x="966336" y="10484057"/>
          <a:ext cx="19481639" cy="675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7" name="TextBox 136">
            <a:extLst>
              <a:ext uri="{FF2B5EF4-FFF2-40B4-BE49-F238E27FC236}">
                <a16:creationId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11683825" y="15632818"/>
            <a:ext cx="9093594" cy="3354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3200" b="1" noProof="1" smtClean="0"/>
              <a:t>In the future</a:t>
            </a:r>
          </a:p>
          <a:p>
            <a:endParaRPr lang="en-ZA" sz="1800" b="1" noProof="1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/>
              <a:t>Expressing </a:t>
            </a:r>
            <a:r>
              <a:rPr lang="en-AU" sz="2400" dirty="0" smtClean="0"/>
              <a:t>vision </a:t>
            </a:r>
            <a:r>
              <a:rPr lang="en-AU" sz="2400" dirty="0"/>
              <a:t>to the whole school body through professional </a:t>
            </a:r>
            <a:r>
              <a:rPr lang="en-AU" sz="2400" dirty="0" smtClean="0"/>
              <a:t>development with a focus </a:t>
            </a:r>
            <a:r>
              <a:rPr lang="en-AU" sz="2400" dirty="0" smtClean="0"/>
              <a:t>on HOW to promote commenting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Encourage teachers </a:t>
            </a:r>
            <a:r>
              <a:rPr lang="en-AU" sz="2400" dirty="0" smtClean="0"/>
              <a:t>to </a:t>
            </a:r>
            <a:r>
              <a:rPr lang="en-AU" sz="2400" dirty="0"/>
              <a:t>write commenting supports into their teaching and learning </a:t>
            </a:r>
            <a:r>
              <a:rPr lang="en-AU" sz="2400" dirty="0" smtClean="0"/>
              <a:t>sequence for </a:t>
            </a:r>
            <a:r>
              <a:rPr lang="en-AU" sz="2400" dirty="0"/>
              <a:t>all </a:t>
            </a:r>
            <a:r>
              <a:rPr lang="en-AU" sz="2400" dirty="0" smtClean="0"/>
              <a:t>appropriate programs</a:t>
            </a:r>
            <a:endParaRPr lang="en-A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Continue sharing </a:t>
            </a:r>
            <a:r>
              <a:rPr lang="en-AU" sz="2400" dirty="0"/>
              <a:t>commenting </a:t>
            </a:r>
            <a:r>
              <a:rPr lang="en-AU" sz="2400" dirty="0" smtClean="0"/>
              <a:t>resources through a common folder on the server to reduce resourcing </a:t>
            </a:r>
            <a:r>
              <a:rPr lang="en-AU" sz="2400" dirty="0"/>
              <a:t>load. </a:t>
            </a:r>
            <a:endParaRPr lang="en-ZA" sz="5733" noProof="1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400" noProof="1" smtClean="0"/>
              <a:t>Data collection – case study or recording comments versus demands</a:t>
            </a:r>
            <a:endParaRPr lang="en-AU" sz="2400" dirty="0"/>
          </a:p>
        </p:txBody>
      </p:sp>
      <p:grpSp>
        <p:nvGrpSpPr>
          <p:cNvPr id="139" name="Group 138" title="Section Title">
            <a:extLst>
              <a:ext uri="{FF2B5EF4-FFF2-40B4-BE49-F238E27FC236}">
                <a16:creationId xmlns:a16="http://schemas.microsoft.com/office/drawing/2014/main" id="{168FEE9B-244F-461A-8768-B88D8905D1A7}"/>
              </a:ext>
            </a:extLst>
          </p:cNvPr>
          <p:cNvGrpSpPr/>
          <p:nvPr/>
        </p:nvGrpSpPr>
        <p:grpSpPr>
          <a:xfrm>
            <a:off x="6357889" y="19637886"/>
            <a:ext cx="5289004" cy="1384132"/>
            <a:chOff x="3896574" y="8047173"/>
            <a:chExt cx="2882868" cy="1061346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666873" y="8206057"/>
              <a:ext cx="132163" cy="167276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41" name="Freeform: Shape 153">
              <a:extLst>
                <a:ext uri="{FF2B5EF4-FFF2-40B4-BE49-F238E27FC236}">
                  <a16:creationId xmlns:a16="http://schemas.microsoft.com/office/drawing/2014/main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43" name="Rectangle: Top Corners Rounded 155">
              <a:extLst>
                <a:ext uri="{FF2B5EF4-FFF2-40B4-BE49-F238E27FC236}">
                  <a16:creationId xmlns:a16="http://schemas.microsoft.com/office/drawing/2014/main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888009" y="7055740"/>
              <a:ext cx="900000" cy="2882866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DE0CE38-8A60-4088-BAD5-266B36DC80E3}"/>
                </a:ext>
              </a:extLst>
            </p:cNvPr>
            <p:cNvSpPr txBox="1"/>
            <p:nvPr/>
          </p:nvSpPr>
          <p:spPr>
            <a:xfrm flipH="1">
              <a:off x="4087017" y="8119702"/>
              <a:ext cx="1726301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252563" tIns="0" rIns="252563" bIns="0" rtlCol="0" anchor="ctr">
              <a:noAutofit/>
            </a:bodyPr>
            <a:lstStyle/>
            <a:p>
              <a:r>
                <a:rPr lang="en-ZA" sz="3200" b="1" dirty="0" smtClean="0">
                  <a:solidFill>
                    <a:schemeClr val="bg1"/>
                  </a:solidFill>
                </a:rPr>
                <a:t>Journey</a:t>
              </a:r>
              <a:endParaRPr lang="en-ZA" sz="3200" b="1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44" descr="Pencil Ribbon">
            <a:extLst>
              <a:ext uri="{FF2B5EF4-FFF2-40B4-BE49-F238E27FC236}">
                <a16:creationId xmlns:a16="http://schemas.microsoft.com/office/drawing/2014/main" id="{FAB42E28-35EA-4CE9-AD4D-037811A2670C}"/>
              </a:ext>
            </a:extLst>
          </p:cNvPr>
          <p:cNvGrpSpPr/>
          <p:nvPr/>
        </p:nvGrpSpPr>
        <p:grpSpPr>
          <a:xfrm>
            <a:off x="9760701" y="24656657"/>
            <a:ext cx="1899516" cy="2998627"/>
            <a:chOff x="5423088" y="5459207"/>
            <a:chExt cx="1329075" cy="1709685"/>
          </a:xfrm>
        </p:grpSpPr>
        <p:sp>
          <p:nvSpPr>
            <p:cNvPr id="146" name="Freeform: Shape 86">
              <a:extLst>
                <a:ext uri="{FF2B5EF4-FFF2-40B4-BE49-F238E27FC236}">
                  <a16:creationId xmlns:a16="http://schemas.microsoft.com/office/drawing/2014/main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47" name="Freeform: Shape 88">
              <a:extLst>
                <a:ext uri="{FF2B5EF4-FFF2-40B4-BE49-F238E27FC236}">
                  <a16:creationId xmlns:a16="http://schemas.microsoft.com/office/drawing/2014/main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5733"/>
            </a:p>
          </p:txBody>
        </p:sp>
        <p:sp>
          <p:nvSpPr>
            <p:cNvPr id="148" name="Parallelogram 147">
              <a:extLst>
                <a:ext uri="{FF2B5EF4-FFF2-40B4-BE49-F238E27FC236}">
                  <a16:creationId xmlns:a16="http://schemas.microsoft.com/office/drawing/2014/main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  <p:sp>
          <p:nvSpPr>
            <p:cNvPr id="149" name="Parallelogram 148">
              <a:extLst>
                <a:ext uri="{FF2B5EF4-FFF2-40B4-BE49-F238E27FC236}">
                  <a16:creationId xmlns:a16="http://schemas.microsoft.com/office/drawing/2014/main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0377" tIns="80189" rIns="160377" bIns="801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sz="5733"/>
            </a:p>
          </p:txBody>
        </p:sp>
      </p:grp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id="{E9D88B68-15C1-4E2A-9B7E-58D9787E6AEF}"/>
              </a:ext>
            </a:extLst>
          </p:cNvPr>
          <p:cNvGrpSpPr/>
          <p:nvPr/>
        </p:nvGrpSpPr>
        <p:grpSpPr>
          <a:xfrm>
            <a:off x="10326373" y="25749667"/>
            <a:ext cx="848455" cy="872423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36884" y="433137"/>
            <a:ext cx="20694316" cy="29501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387160"/>
              </p:ext>
            </p:extLst>
          </p:nvPr>
        </p:nvGraphicFramePr>
        <p:xfrm>
          <a:off x="139656" y="18380501"/>
          <a:ext cx="9211125" cy="1189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792372" y="11167270"/>
            <a:ext cx="9093594" cy="1697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200" b="1" noProof="1" smtClean="0"/>
              <a:t>Who?</a:t>
            </a:r>
            <a:r>
              <a:rPr lang="en-AU" sz="2100" b="1" noProof="1" smtClean="0"/>
              <a:t> </a:t>
            </a:r>
            <a:r>
              <a:rPr lang="en-AU" sz="2100" dirty="0"/>
              <a:t>Stage 6 Secondary students who are mostly non-verbal and </a:t>
            </a:r>
            <a:r>
              <a:rPr lang="en-AU" sz="2100" dirty="0" smtClean="0"/>
              <a:t>actively </a:t>
            </a:r>
            <a:r>
              <a:rPr lang="en-AU" sz="2100" dirty="0"/>
              <a:t>disengage from the lesson content that </a:t>
            </a:r>
            <a:r>
              <a:rPr lang="en-AU" sz="2100" dirty="0" smtClean="0"/>
              <a:t>is </a:t>
            </a:r>
            <a:r>
              <a:rPr lang="en-AU" sz="2100" dirty="0"/>
              <a:t>displayed on the </a:t>
            </a:r>
            <a:r>
              <a:rPr lang="en-AU" sz="2100" dirty="0" err="1"/>
              <a:t>interwrite</a:t>
            </a:r>
            <a:r>
              <a:rPr lang="en-AU" sz="2100" dirty="0"/>
              <a:t> board</a:t>
            </a:r>
          </a:p>
          <a:p>
            <a:endParaRPr lang="en-ZA" sz="5733" noProof="1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A40BAA2-9732-4211-89C3-D8DD321B7F94}"/>
              </a:ext>
            </a:extLst>
          </p:cNvPr>
          <p:cNvSpPr txBox="1"/>
          <p:nvPr/>
        </p:nvSpPr>
        <p:spPr>
          <a:xfrm>
            <a:off x="11820922" y="11411598"/>
            <a:ext cx="9093594" cy="137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3200" b="1" noProof="1" smtClean="0"/>
              <a:t>When? - </a:t>
            </a:r>
            <a:r>
              <a:rPr lang="en-AU" sz="2100" dirty="0"/>
              <a:t>During </a:t>
            </a:r>
            <a:r>
              <a:rPr lang="en-AU" sz="2100" dirty="0" smtClean="0"/>
              <a:t>Stage </a:t>
            </a:r>
            <a:r>
              <a:rPr lang="en-AU" sz="2100" dirty="0"/>
              <a:t>6 English lessons </a:t>
            </a:r>
          </a:p>
          <a:p>
            <a:endParaRPr lang="en-ZA" sz="5733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41208" y="19048922"/>
            <a:ext cx="6057205" cy="2575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174346" y="8021407"/>
            <a:ext cx="5384936" cy="1534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160538" y="9690515"/>
            <a:ext cx="5441369" cy="675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253581" y="7970358"/>
            <a:ext cx="1937654" cy="23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hannon Smith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FF0030"/>
      </a:accent1>
      <a:accent2>
        <a:srgbClr val="F06463"/>
      </a:accent2>
      <a:accent3>
        <a:srgbClr val="F3EF22"/>
      </a:accent3>
      <a:accent4>
        <a:srgbClr val="2A744A"/>
      </a:accent4>
      <a:accent5>
        <a:srgbClr val="FF0030"/>
      </a:accent5>
      <a:accent6>
        <a:srgbClr val="F3EF22"/>
      </a:accent6>
      <a:hlink>
        <a:srgbClr val="FF0030"/>
      </a:hlink>
      <a:folHlink>
        <a:srgbClr val="FF0030"/>
      </a:folHlink>
    </a:clrScheme>
    <a:fontScheme name="Custom 2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Infographics_SB - v3" id="{3E8D3FB6-F957-47CE-99E6-3796E132C875}" vid="{53060A07-A1D3-4986-BE79-00713947BD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8CD0A2-0674-486F-BC07-7608785B7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17082-AEE0-4D90-B68C-323072BE8D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8CD06-47A0-4A2A-B2D6-E5B98F032CB9}">
  <ds:schemaRefs>
    <ds:schemaRef ds:uri="6dc4bcd6-49db-4c07-9060-8acfc67cef9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fb0879af-3eba-417a-a55a-ffe6dcd6ca7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infographics poster</Template>
  <TotalTime>0</TotalTime>
  <Words>466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Education Infographic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2019-04-09T22:06:25Z</dcterms:created>
  <dcterms:modified xsi:type="dcterms:W3CDTF">2019-04-19T01:58:48Z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