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9" r:id="rId15"/>
    <p:sldId id="268" r:id="rId16"/>
    <p:sldId id="267" r:id="rId17"/>
    <p:sldId id="271" r:id="rId18"/>
    <p:sldId id="274" r:id="rId19"/>
    <p:sldId id="275" r:id="rId20"/>
    <p:sldId id="276" r:id="rId21"/>
    <p:sldId id="277" r:id="rId22"/>
    <p:sldId id="278" r:id="rId23"/>
    <p:sldId id="280" r:id="rId2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BE702-86F9-4E72-80C5-9CAC1CFDB353}" type="datetimeFigureOut">
              <a:rPr lang="en-AU" smtClean="0"/>
              <a:t>5/9/19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9AF0E-B22A-4E1D-A6B1-0A09A65F9A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5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41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15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26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55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78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00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50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50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40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22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7628-E232-4707-9857-ACF6AB350BC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864B-DA47-4FB6-8BB7-2772215006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15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751385" cy="2387600"/>
          </a:xfrm>
        </p:spPr>
        <p:txBody>
          <a:bodyPr/>
          <a:lstStyle/>
          <a:p>
            <a:r>
              <a:rPr lang="en-AU" dirty="0"/>
              <a:t>Bluff to Flat Rock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096000" y="460438"/>
            <a:ext cx="5781755" cy="5937124"/>
            <a:chOff x="6305915" y="130785"/>
            <a:chExt cx="5629275" cy="63150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5915" y="130785"/>
              <a:ext cx="5629275" cy="6315075"/>
            </a:xfrm>
            <a:prstGeom prst="rect">
              <a:avLst/>
            </a:prstGeom>
          </p:spPr>
        </p:pic>
        <p:pic>
          <p:nvPicPr>
            <p:cNvPr id="5" name="Picture 11" descr="13867_205420208258_94987393258_2926987_3622349_n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788" y="981686"/>
              <a:ext cx="760136" cy="76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13867_205420208258_94987393258_2926987_3622349_n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911" y="5117123"/>
              <a:ext cx="881058" cy="88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Content Placeholder 5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306" b="95434" l="2968" r="96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8769" y="396095"/>
              <a:ext cx="1477512" cy="7387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71201" y="1338709"/>
              <a:ext cx="940856" cy="80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35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5594" y="5257800"/>
            <a:ext cx="9412406" cy="10156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Comic Sans MS" panose="030F0702030302020204" pitchFamily="66" charset="0"/>
              </a:rPr>
              <a:t>Morning tea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8776" y="865494"/>
            <a:ext cx="1347918" cy="3684895"/>
          </a:xfrm>
          <a:prstGeom prst="rect">
            <a:avLst/>
          </a:prstGeom>
        </p:spPr>
      </p:pic>
      <p:pic>
        <p:nvPicPr>
          <p:cNvPr id="8" name="Picture 11" descr="13867_205420208258_94987393258_2926987_3622349_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824" y="1301137"/>
            <a:ext cx="3347050" cy="334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68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41186" y="2634596"/>
            <a:ext cx="2049855" cy="1588807"/>
            <a:chOff x="512763" y="436563"/>
            <a:chExt cx="3698875" cy="2907892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12763" y="436563"/>
              <a:ext cx="3698875" cy="290789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519113"/>
              <a:ext cx="3154362" cy="274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8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2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4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4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283437"/>
            <a:ext cx="9412406" cy="10156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Comic Sans MS" panose="030F0702030302020204" pitchFamily="66" charset="0"/>
              </a:rPr>
              <a:t>lunch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236" y="1002227"/>
            <a:ext cx="1347918" cy="3684895"/>
          </a:xfrm>
          <a:prstGeom prst="rect">
            <a:avLst/>
          </a:prstGeom>
        </p:spPr>
      </p:pic>
      <p:pic>
        <p:nvPicPr>
          <p:cNvPr id="6" name="Picture 11" descr="13867_205420208258_94987393258_2926987_3622349_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229" y="1340071"/>
            <a:ext cx="3347050" cy="334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04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0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3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976" y="1215813"/>
            <a:ext cx="7675790" cy="3837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5594" y="5257800"/>
            <a:ext cx="9412406" cy="10156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Comic Sans MS" panose="030F0702030302020204" pitchFamily="66" charset="0"/>
              </a:rPr>
              <a:t>drive to Bushwalk</a:t>
            </a:r>
          </a:p>
        </p:txBody>
      </p:sp>
    </p:spTree>
    <p:extLst>
      <p:ext uri="{BB962C8B-B14F-4D97-AF65-F5344CB8AC3E}">
        <p14:creationId xmlns:p14="http://schemas.microsoft.com/office/powerpoint/2010/main" val="384004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8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0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44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976" y="1215813"/>
            <a:ext cx="7675790" cy="3837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5594" y="5257800"/>
            <a:ext cx="9412406" cy="10156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Comic Sans MS" panose="030F0702030302020204" pitchFamily="66" charset="0"/>
              </a:rPr>
              <a:t>drive to Giant Steps</a:t>
            </a:r>
          </a:p>
        </p:txBody>
      </p:sp>
    </p:spTree>
    <p:extLst>
      <p:ext uri="{BB962C8B-B14F-4D97-AF65-F5344CB8AC3E}">
        <p14:creationId xmlns:p14="http://schemas.microsoft.com/office/powerpoint/2010/main" val="23482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ldwalks.com/wildwalks_custom/walk_app/ww_photo.php?thumb=127840&amp;size=s1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488" y="0"/>
            <a:ext cx="9135990" cy="68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6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ildwalks.com/wildwalks_custom/walk_app/ww_photo.php?thumb=23997&amp;size=s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1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7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7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9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</Words>
  <Application>Microsoft Macintosh PowerPoint</Application>
  <PresentationFormat>Widescreen</PresentationFormat>
  <Paragraphs>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Theme</vt:lpstr>
      <vt:lpstr>Bluff to Flat Rock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Vicki McGuiness</cp:lastModifiedBy>
  <cp:revision>15</cp:revision>
  <cp:lastPrinted>2019-07-01T06:33:48Z</cp:lastPrinted>
  <dcterms:created xsi:type="dcterms:W3CDTF">2018-07-29T08:04:39Z</dcterms:created>
  <dcterms:modified xsi:type="dcterms:W3CDTF">2019-09-05T01:41:54Z</dcterms:modified>
</cp:coreProperties>
</file>