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79" r:id="rId4"/>
    <p:sldId id="258" r:id="rId5"/>
    <p:sldId id="257" r:id="rId6"/>
    <p:sldId id="260" r:id="rId7"/>
    <p:sldId id="259" r:id="rId8"/>
    <p:sldId id="261" r:id="rId9"/>
    <p:sldId id="262" r:id="rId10"/>
    <p:sldId id="265" r:id="rId11"/>
    <p:sldId id="266" r:id="rId12"/>
    <p:sldId id="264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25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0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32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35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51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59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5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42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43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84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8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8F73-AB44-4CD0-AFBD-7BC72CED9AA7}" type="datetimeFigureOut">
              <a:rPr lang="en-AU" smtClean="0"/>
              <a:t>12/9/19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D9D4-DBD6-4766-B89E-AB9DF9F63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3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955" y="132203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Make comic strip</a:t>
            </a:r>
            <a:endParaRPr lang="en-AU" sz="6000" dirty="0">
              <a:latin typeface="NSWPrintSolid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598" y="1216877"/>
            <a:ext cx="7655786" cy="55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71" y="1654641"/>
            <a:ext cx="8854061" cy="4647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266" y="330506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 </a:t>
            </a:r>
            <a:r>
              <a:rPr lang="en-AU" sz="6000" dirty="0">
                <a:latin typeface="NSWPrintSolid" panose="00000400000000000000" pitchFamily="2" charset="0"/>
              </a:rPr>
              <a:t>a villain</a:t>
            </a:r>
          </a:p>
        </p:txBody>
      </p:sp>
    </p:spTree>
    <p:extLst>
      <p:ext uri="{BB962C8B-B14F-4D97-AF65-F5344CB8AC3E}">
        <p14:creationId xmlns:p14="http://schemas.microsoft.com/office/powerpoint/2010/main" val="104201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6266" y="330506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 </a:t>
            </a:r>
            <a:r>
              <a:rPr lang="en-AU" sz="6000" dirty="0">
                <a:latin typeface="NSWPrintSolid" panose="00000400000000000000" pitchFamily="2" charset="0"/>
              </a:rPr>
              <a:t>the villain’s mission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66" y="1692466"/>
            <a:ext cx="3095739" cy="205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266" y="3483884"/>
            <a:ext cx="309573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Destroy the world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58" y="1692466"/>
            <a:ext cx="3347542" cy="208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958" y="3483884"/>
            <a:ext cx="334754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Steal diamonds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956" y="1692466"/>
            <a:ext cx="3113383" cy="2053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11956" y="3469831"/>
            <a:ext cx="311338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Rule the world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66" y="4486229"/>
            <a:ext cx="3177412" cy="1573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6266" y="5982131"/>
            <a:ext cx="317741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Make everyone feel sad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01"/>
          <a:stretch/>
        </p:blipFill>
        <p:spPr>
          <a:xfrm>
            <a:off x="4429958" y="4217520"/>
            <a:ext cx="3177412" cy="2110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9958" y="5982131"/>
            <a:ext cx="317741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Make everyone into clones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256" y="4265926"/>
            <a:ext cx="2076450" cy="2200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1956" y="5942981"/>
            <a:ext cx="317741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Kidnap someone</a:t>
            </a:r>
          </a:p>
        </p:txBody>
      </p:sp>
    </p:spTree>
    <p:extLst>
      <p:ext uri="{BB962C8B-B14F-4D97-AF65-F5344CB8AC3E}">
        <p14:creationId xmlns:p14="http://schemas.microsoft.com/office/powerpoint/2010/main" val="355897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0" y="187287"/>
            <a:ext cx="112555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NSWPrintSolid" panose="00000400000000000000" pitchFamily="2" charset="0"/>
              </a:rPr>
              <a:t>Make title page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60" y="1226544"/>
            <a:ext cx="11255565" cy="49837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1035982" y="1444209"/>
            <a:ext cx="7164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NSWPrintSolid" panose="00000400000000000000" pitchFamily="2" charset="0"/>
              </a:rPr>
              <a:t>Include picture of superhero and villain you have chosen </a:t>
            </a:r>
          </a:p>
          <a:p>
            <a:r>
              <a:rPr lang="en-AU" sz="3200" dirty="0">
                <a:latin typeface="NSWPrintSolid" panose="00000400000000000000" pitchFamily="2" charset="0"/>
              </a:rPr>
              <a:t>Include a title for your comic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2601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0" y="187287"/>
            <a:ext cx="112555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NSWPrintSolid" panose="00000400000000000000" pitchFamily="2" charset="0"/>
              </a:rPr>
              <a:t>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60" y="1531344"/>
            <a:ext cx="3657599" cy="3624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294743" y="1531343"/>
            <a:ext cx="3657599" cy="3624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8093726" y="1531342"/>
            <a:ext cx="3657599" cy="3624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557" y="3084722"/>
            <a:ext cx="1878260" cy="1825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9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1625" y="2038120"/>
            <a:ext cx="1961003" cy="20932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0" l="469" r="94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10" y="1608462"/>
            <a:ext cx="2027105" cy="19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9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0" y="187287"/>
            <a:ext cx="112555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NSWPrintSolid" panose="00000400000000000000" pitchFamily="2" charset="0"/>
              </a:rPr>
              <a:t>How does your story start?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60" y="1531344"/>
            <a:ext cx="3657599" cy="3624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95760" y="5155893"/>
            <a:ext cx="365759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How’s the weather?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3895" y="1531344"/>
            <a:ext cx="3657599" cy="3624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4393895" y="5155893"/>
            <a:ext cx="365759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How does it start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5" y="2231249"/>
            <a:ext cx="3343187" cy="22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0" y="187287"/>
            <a:ext cx="112555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NSWPrintSolid" panose="00000400000000000000" pitchFamily="2" charset="0"/>
              </a:rPr>
              <a:t>How does the </a:t>
            </a:r>
            <a:r>
              <a:rPr lang="en-AU" sz="3200" b="1" dirty="0">
                <a:latin typeface="NSWPrintSolid" panose="00000400000000000000" pitchFamily="2" charset="0"/>
              </a:rPr>
              <a:t>superhero</a:t>
            </a:r>
            <a:r>
              <a:rPr lang="en-AU" sz="3200" dirty="0">
                <a:latin typeface="NSWPrintSolid" panose="00000400000000000000" pitchFamily="2" charset="0"/>
              </a:rPr>
              <a:t> feel?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60" y="969484"/>
            <a:ext cx="11255565" cy="5420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005" y="1162279"/>
            <a:ext cx="4594034" cy="50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0" y="187287"/>
            <a:ext cx="112555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NSWPrintSolid" panose="00000400000000000000" pitchFamily="2" charset="0"/>
              </a:rPr>
              <a:t>How does the </a:t>
            </a:r>
            <a:r>
              <a:rPr lang="en-AU" sz="3200" b="1" dirty="0">
                <a:latin typeface="NSWPrintSolid" panose="00000400000000000000" pitchFamily="2" charset="0"/>
              </a:rPr>
              <a:t>villain</a:t>
            </a:r>
            <a:r>
              <a:rPr lang="en-AU" sz="3200" dirty="0">
                <a:latin typeface="NSWPrintSolid" panose="00000400000000000000" pitchFamily="2" charset="0"/>
              </a:rPr>
              <a:t> feel?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60" y="969484"/>
            <a:ext cx="11255565" cy="5420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005" y="1162279"/>
            <a:ext cx="4594034" cy="50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0" y="187287"/>
            <a:ext cx="112555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NSWPrintSolid" panose="00000400000000000000" pitchFamily="2" charset="0"/>
              </a:rPr>
              <a:t>What is the </a:t>
            </a:r>
            <a:r>
              <a:rPr lang="en-AU" sz="3200" b="1" dirty="0">
                <a:latin typeface="NSWPrintSolid" panose="00000400000000000000" pitchFamily="2" charset="0"/>
              </a:rPr>
              <a:t>superhero</a:t>
            </a:r>
            <a:r>
              <a:rPr lang="en-AU" sz="3200" dirty="0">
                <a:latin typeface="NSWPrintSolid" panose="00000400000000000000" pitchFamily="2" charset="0"/>
              </a:rPr>
              <a:t> doing?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60" y="969484"/>
            <a:ext cx="11255565" cy="5420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69" y="1876911"/>
            <a:ext cx="5962650" cy="3605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091" y="1876911"/>
            <a:ext cx="3997138" cy="36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9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60" y="187287"/>
            <a:ext cx="1125556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NSWPrintSolid" panose="00000400000000000000" pitchFamily="2" charset="0"/>
              </a:rPr>
              <a:t>What is the </a:t>
            </a:r>
            <a:r>
              <a:rPr lang="en-AU" sz="3200" b="1" dirty="0">
                <a:latin typeface="NSWPrintSolid" panose="00000400000000000000" pitchFamily="2" charset="0"/>
              </a:rPr>
              <a:t>villain</a:t>
            </a:r>
            <a:r>
              <a:rPr lang="en-AU" sz="3200" dirty="0">
                <a:latin typeface="NSWPrintSolid" panose="00000400000000000000" pitchFamily="2" charset="0"/>
              </a:rPr>
              <a:t> doing?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760" y="969484"/>
            <a:ext cx="11255565" cy="54202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69" y="1876911"/>
            <a:ext cx="5962650" cy="3605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091" y="1876911"/>
            <a:ext cx="3997138" cy="36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781" y="5805888"/>
            <a:ext cx="720503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One day in the...</a:t>
            </a:r>
          </a:p>
        </p:txBody>
      </p:sp>
    </p:spTree>
    <p:extLst>
      <p:ext uri="{BB962C8B-B14F-4D97-AF65-F5344CB8AC3E}">
        <p14:creationId xmlns:p14="http://schemas.microsoft.com/office/powerpoint/2010/main" val="237058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489" y="352540"/>
            <a:ext cx="11578728" cy="61914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19489" y="143542"/>
            <a:ext cx="1157872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Split groups</a:t>
            </a:r>
            <a:endParaRPr lang="en-AU" sz="6000" dirty="0">
              <a:latin typeface="NSWPrintSolid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337" y="4241520"/>
            <a:ext cx="1663550" cy="16635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84794" y="5661587"/>
            <a:ext cx="423115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Continue working on comic</a:t>
            </a:r>
            <a:endParaRPr lang="en-AU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727" y="4256801"/>
            <a:ext cx="2196405" cy="122998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10032" y="5622669"/>
            <a:ext cx="439864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Make a movie based on your comic</a:t>
            </a:r>
            <a:endParaRPr lang="en-AU" sz="2800" dirty="0"/>
          </a:p>
        </p:txBody>
      </p:sp>
      <p:sp>
        <p:nvSpPr>
          <p:cNvPr id="6" name="Rectangle 5"/>
          <p:cNvSpPr/>
          <p:nvPr/>
        </p:nvSpPr>
        <p:spPr>
          <a:xfrm>
            <a:off x="957532" y="2032813"/>
            <a:ext cx="1449238" cy="18907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1121434" y="2406770"/>
            <a:ext cx="113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7345" y="2041439"/>
            <a:ext cx="1449238" cy="18907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2681247" y="2415396"/>
            <a:ext cx="113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30485" y="2041439"/>
            <a:ext cx="1449238" cy="18907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4294387" y="2415396"/>
            <a:ext cx="113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51407" y="2041439"/>
            <a:ext cx="1449238" cy="18907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6715309" y="2415396"/>
            <a:ext cx="113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11220" y="2050065"/>
            <a:ext cx="1449238" cy="18907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8275122" y="2424022"/>
            <a:ext cx="113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24360" y="2050065"/>
            <a:ext cx="1449238" cy="18907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/>
          <p:cNvSpPr txBox="1"/>
          <p:nvPr/>
        </p:nvSpPr>
        <p:spPr>
          <a:xfrm>
            <a:off x="9888262" y="2424022"/>
            <a:ext cx="113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</p:spTree>
    <p:extLst>
      <p:ext uri="{BB962C8B-B14F-4D97-AF65-F5344CB8AC3E}">
        <p14:creationId xmlns:p14="http://schemas.microsoft.com/office/powerpoint/2010/main" val="397973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780" y="5805888"/>
            <a:ext cx="815145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There was a superhero called...</a:t>
            </a:r>
          </a:p>
        </p:txBody>
      </p:sp>
    </p:spTree>
    <p:extLst>
      <p:ext uri="{BB962C8B-B14F-4D97-AF65-F5344CB8AC3E}">
        <p14:creationId xmlns:p14="http://schemas.microsoft.com/office/powerpoint/2010/main" val="11656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781" y="5805888"/>
            <a:ext cx="720503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There was a villain called...</a:t>
            </a:r>
          </a:p>
        </p:txBody>
      </p:sp>
    </p:spTree>
    <p:extLst>
      <p:ext uri="{BB962C8B-B14F-4D97-AF65-F5344CB8AC3E}">
        <p14:creationId xmlns:p14="http://schemas.microsoft.com/office/powerpoint/2010/main" val="116867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781" y="5805888"/>
            <a:ext cx="720503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This was his/her plan - to ...</a:t>
            </a:r>
          </a:p>
        </p:txBody>
      </p:sp>
    </p:spTree>
    <p:extLst>
      <p:ext uri="{BB962C8B-B14F-4D97-AF65-F5344CB8AC3E}">
        <p14:creationId xmlns:p14="http://schemas.microsoft.com/office/powerpoint/2010/main" val="76313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781" y="5805888"/>
            <a:ext cx="720503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NSWPrintSolid" panose="00000400000000000000" pitchFamily="2" charset="0"/>
              </a:rPr>
              <a:t>This was his/her plan - to ...</a:t>
            </a:r>
          </a:p>
        </p:txBody>
      </p:sp>
    </p:spTree>
    <p:extLst>
      <p:ext uri="{BB962C8B-B14F-4D97-AF65-F5344CB8AC3E}">
        <p14:creationId xmlns:p14="http://schemas.microsoft.com/office/powerpoint/2010/main" val="208769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0333" y="352540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</a:t>
            </a:r>
            <a:r>
              <a:rPr lang="en-AU" sz="6000" dirty="0">
                <a:latin typeface="NSWPrintSolid" panose="00000400000000000000" pitchFamily="2" charset="0"/>
              </a:rPr>
              <a:t> male or female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750" y="1630496"/>
            <a:ext cx="4726237" cy="50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585" y="1554045"/>
            <a:ext cx="5510568" cy="5065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333" y="352540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</a:t>
            </a:r>
            <a:r>
              <a:rPr lang="en-AU" sz="6000" dirty="0">
                <a:latin typeface="NSWPrintSolid" panose="00000400000000000000" pitchFamily="2" charset="0"/>
              </a:rPr>
              <a:t> features: 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527" y="7187409"/>
            <a:ext cx="2357611" cy="5023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847" y="7187409"/>
            <a:ext cx="2388823" cy="50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333" y="352540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</a:t>
            </a:r>
            <a:r>
              <a:rPr lang="en-AU" sz="6000" dirty="0">
                <a:latin typeface="NSWPrintSolid" panose="00000400000000000000" pitchFamily="2" charset="0"/>
              </a:rPr>
              <a:t> features: hair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303" y="2415171"/>
            <a:ext cx="5767281" cy="2825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26" y="2312813"/>
            <a:ext cx="5936777" cy="30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333" y="352540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 </a:t>
            </a:r>
            <a:r>
              <a:rPr lang="en-AU" sz="6000" dirty="0">
                <a:latin typeface="NSWPrintSolid" panose="00000400000000000000" pitchFamily="2" charset="0"/>
              </a:rPr>
              <a:t>outfit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30" y="1510352"/>
            <a:ext cx="4853371" cy="5108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4" y="1742779"/>
            <a:ext cx="6887894" cy="48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7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266" y="330506"/>
            <a:ext cx="104990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 </a:t>
            </a:r>
            <a:r>
              <a:rPr lang="en-AU" sz="6000" dirty="0">
                <a:latin typeface="NSWPrintSolid" panose="00000400000000000000" pitchFamily="2" charset="0"/>
              </a:rPr>
              <a:t>Superhero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215" y="1868523"/>
            <a:ext cx="6332974" cy="4394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66" y="1531976"/>
            <a:ext cx="3895355" cy="50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7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9895"/>
            <a:ext cx="11350625" cy="6408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0375" y="249894"/>
            <a:ext cx="1135062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5400" dirty="0">
                <a:latin typeface="NSWPrintSolid" panose="00000400000000000000" pitchFamily="2" charset="0"/>
              </a:rPr>
              <a:t>Choose a superpower</a:t>
            </a:r>
          </a:p>
        </p:txBody>
      </p:sp>
      <p:sp>
        <p:nvSpPr>
          <p:cNvPr id="7" name="AutoShape 2" descr="Love this kids' science activity!! Make worms dance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/>
          <a:stretch/>
        </p:blipFill>
        <p:spPr>
          <a:xfrm>
            <a:off x="676943" y="1533861"/>
            <a:ext cx="3810000" cy="1776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230" y="1507708"/>
            <a:ext cx="2740236" cy="2051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43" y="4357980"/>
            <a:ext cx="3810000" cy="201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5380" y="4362367"/>
            <a:ext cx="2801937" cy="2072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0324" y="1529425"/>
            <a:ext cx="3907755" cy="2023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324" y="4357980"/>
            <a:ext cx="3907756" cy="21035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6943" y="3299682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fly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230" y="3310750"/>
            <a:ext cx="274023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invisibility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0323" y="3310750"/>
            <a:ext cx="390775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speed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6943" y="6020203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strength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5379" y="6031271"/>
            <a:ext cx="2771087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water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0323" y="6031271"/>
            <a:ext cx="390775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fire</a:t>
            </a:r>
          </a:p>
        </p:txBody>
      </p:sp>
    </p:spTree>
    <p:extLst>
      <p:ext uri="{BB962C8B-B14F-4D97-AF65-F5344CB8AC3E}">
        <p14:creationId xmlns:p14="http://schemas.microsoft.com/office/powerpoint/2010/main" val="279686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300" y="187287"/>
            <a:ext cx="10499073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latin typeface="NSWPrintSolid" panose="00000400000000000000" pitchFamily="2" charset="0"/>
              </a:rPr>
              <a:t>Choose </a:t>
            </a:r>
            <a:r>
              <a:rPr lang="en-AU" sz="6000" dirty="0">
                <a:latin typeface="NSWPrintSolid" panose="00000400000000000000" pitchFamily="2" charset="0"/>
              </a:rPr>
              <a:t>a setting </a:t>
            </a:r>
          </a:p>
          <a:p>
            <a:pPr algn="ctr"/>
            <a:r>
              <a:rPr lang="en-AU" sz="3200" dirty="0">
                <a:latin typeface="NSWPrintSolid" panose="00000400000000000000" pitchFamily="2" charset="0"/>
              </a:rPr>
              <a:t>Where will your superhero story happen?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27" y="1945165"/>
            <a:ext cx="3827751" cy="2153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859" y="1945165"/>
            <a:ext cx="3438180" cy="2153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126" y="4523800"/>
            <a:ext cx="3827751" cy="214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859" y="4523799"/>
            <a:ext cx="3376975" cy="2143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8126" y="3757521"/>
            <a:ext cx="382775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8126" y="6160404"/>
            <a:ext cx="382775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jungle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9860" y="3757521"/>
            <a:ext cx="343818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9859" y="6160404"/>
            <a:ext cx="337697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NSWPrintSolid" panose="00000400000000000000" pitchFamily="2" charset="0"/>
              </a:rPr>
              <a:t>Shopping centre</a:t>
            </a:r>
          </a:p>
        </p:txBody>
      </p:sp>
    </p:spTree>
    <p:extLst>
      <p:ext uri="{BB962C8B-B14F-4D97-AF65-F5344CB8AC3E}">
        <p14:creationId xmlns:p14="http://schemas.microsoft.com/office/powerpoint/2010/main" val="301402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192</Words>
  <Application>Microsoft Macintosh PowerPoint</Application>
  <PresentationFormat>Widescreen</PresentationFormat>
  <Paragraphs>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NSWPrintSolid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Xi</dc:creator>
  <cp:lastModifiedBy>Vicki McGuiness</cp:lastModifiedBy>
  <cp:revision>58</cp:revision>
  <dcterms:created xsi:type="dcterms:W3CDTF">2019-05-09T04:40:44Z</dcterms:created>
  <dcterms:modified xsi:type="dcterms:W3CDTF">2019-09-12T09:06:01Z</dcterms:modified>
</cp:coreProperties>
</file>