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57" r:id="rId4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426"/>
  </p:normalViewPr>
  <p:slideViewPr>
    <p:cSldViewPr snapToGrid="0" snapToObjects="1">
      <p:cViewPr varScale="1">
        <p:scale>
          <a:sx n="81" d="100"/>
          <a:sy n="8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BC3FAA2-CF98-3940-A5A1-1CA0A1201E4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099" cy="4986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4E66225-DF0E-6B47-99F4-D45FDFFFF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mealtimes and all structured lessons</a:t>
            </a:r>
          </a:p>
          <a:p>
            <a:endParaRPr lang="en-US" dirty="0" smtClean="0"/>
          </a:p>
          <a:p>
            <a:r>
              <a:rPr lang="en-US" dirty="0" smtClean="0"/>
              <a:t>Requests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 want help, I want a turn, more (frequent core vocab)</a:t>
            </a:r>
          </a:p>
          <a:p>
            <a:r>
              <a:rPr lang="en-US" baseline="0" dirty="0" smtClean="0"/>
              <a:t>Adjectives </a:t>
            </a:r>
            <a:r>
              <a:rPr lang="mr-IN" baseline="0" dirty="0" smtClean="0"/>
              <a:t>–</a:t>
            </a:r>
            <a:r>
              <a:rPr lang="en-US" baseline="0" dirty="0" smtClean="0"/>
              <a:t> come, different, same, didn’t doesn’t, safe and unsafe (instead of good, bad), awesome, that’s funny, cool!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6225-DF0E-6B47-99F4-D45FDFFFF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9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2422-AC98-474A-8114-063216E86BC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3FAE-0A54-CF49-9A3A-798A2AD7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4.tiff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6.tiff"/><Relationship Id="rId10" Type="http://schemas.openxmlformats.org/officeDocument/2006/relationships/image" Target="../media/image8.png"/><Relationship Id="rId4" Type="http://schemas.openxmlformats.org/officeDocument/2006/relationships/image" Target="../media/image5.tif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5" y="29183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Print two copies – one to use as dynamic visuals for student to place selection on speech bubble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2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5620" y="4098342"/>
            <a:ext cx="3526420" cy="256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920" y="6266906"/>
            <a:ext cx="352642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cool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5620" y="6267810"/>
            <a:ext cx="352642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that’s funny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920" y="4097439"/>
            <a:ext cx="3526420" cy="256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9920" y="1145894"/>
            <a:ext cx="3526420" cy="256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920" y="3315361"/>
            <a:ext cx="352642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 like it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5620" y="1142789"/>
            <a:ext cx="3526420" cy="256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15620" y="3312256"/>
            <a:ext cx="352642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 don’t like it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439951" y="496335"/>
            <a:ext cx="3164468" cy="2709406"/>
          </a:xfrm>
          <a:prstGeom prst="wedgeRoundRectCallout">
            <a:avLst>
              <a:gd name="adj1" fmla="val -44946"/>
              <a:gd name="adj2" fmla="val 83140"/>
              <a:gd name="adj3" fmla="val 16667"/>
            </a:avLst>
          </a:prstGeom>
          <a:solidFill>
            <a:schemeClr val="accent2">
              <a:alpha val="600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-213" t="15389" r="49163" b="17164"/>
          <a:stretch/>
        </p:blipFill>
        <p:spPr>
          <a:xfrm>
            <a:off x="1081616" y="1335844"/>
            <a:ext cx="1803028" cy="1788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8990" t="14268" r="1730" b="18763"/>
          <a:stretch/>
        </p:blipFill>
        <p:spPr>
          <a:xfrm>
            <a:off x="4857418" y="1335844"/>
            <a:ext cx="1780889" cy="18170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30" y="4449176"/>
            <a:ext cx="1868014" cy="1689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418" y="4221083"/>
            <a:ext cx="2046727" cy="20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1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33" y="4028721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 like it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433" y="304527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4816" y="304525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433" y="2519196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4816" y="251919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20199" y="251919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433" y="476703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4816" y="4767032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20199" y="4767032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665582" y="1671993"/>
            <a:ext cx="3164468" cy="2709406"/>
          </a:xfrm>
          <a:prstGeom prst="wedgeRoundRectCallout">
            <a:avLst>
              <a:gd name="adj1" fmla="val -44946"/>
              <a:gd name="adj2" fmla="val 83140"/>
              <a:gd name="adj3" fmla="val 16667"/>
            </a:avLst>
          </a:prstGeom>
          <a:solidFill>
            <a:schemeClr val="accent2">
              <a:alpha val="600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433" y="1811487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 want help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4816" y="1828069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 want a turn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433" y="6276559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 don’t like it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5972" y="4028721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ool!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0199" y="6255471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hat’s funny!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043" y="4019252"/>
            <a:ext cx="239363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yes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4816" y="6255471"/>
            <a:ext cx="240786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no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6527" t="23750" r="25973" b="9442"/>
          <a:stretch/>
        </p:blipFill>
        <p:spPr>
          <a:xfrm>
            <a:off x="918794" y="321847"/>
            <a:ext cx="1044993" cy="14697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2013" t="60938" r="77489" b="17086"/>
          <a:stretch/>
        </p:blipFill>
        <p:spPr>
          <a:xfrm>
            <a:off x="3035302" y="657096"/>
            <a:ext cx="1145331" cy="97815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805972" y="304525"/>
            <a:ext cx="2423690" cy="1848081"/>
            <a:chOff x="5820199" y="304525"/>
            <a:chExt cx="2423690" cy="1848081"/>
          </a:xfrm>
        </p:grpSpPr>
        <p:sp>
          <p:nvSpPr>
            <p:cNvPr id="8" name="Rectangle 7"/>
            <p:cNvSpPr/>
            <p:nvPr/>
          </p:nvSpPr>
          <p:spPr>
            <a:xfrm>
              <a:off x="5820199" y="304525"/>
              <a:ext cx="2423690" cy="18480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ç</a:t>
              </a:r>
              <a:r>
                <a:rPr lang="en-US" dirty="0" smtClean="0"/>
                <a:t>√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0199" y="1804758"/>
              <a:ext cx="242369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more/again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2187" y="355284"/>
              <a:ext cx="2000249" cy="141892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213" t="15389" r="49163" b="17164"/>
          <a:stretch/>
        </p:blipFill>
        <p:spPr>
          <a:xfrm>
            <a:off x="556541" y="2600596"/>
            <a:ext cx="1407246" cy="13959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48990" t="14268" r="1730" b="18763"/>
          <a:stretch/>
        </p:blipFill>
        <p:spPr>
          <a:xfrm>
            <a:off x="649580" y="4824956"/>
            <a:ext cx="1383395" cy="1411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084" y="2647139"/>
            <a:ext cx="1527316" cy="1381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084" y="4703659"/>
            <a:ext cx="1668463" cy="16684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5032" y="2538462"/>
            <a:ext cx="1285567" cy="147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36856" t="16986" r="36573" b="11495"/>
          <a:stretch/>
        </p:blipFill>
        <p:spPr>
          <a:xfrm>
            <a:off x="4280804" y="380963"/>
            <a:ext cx="828386" cy="139324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162673" y="4615717"/>
            <a:ext cx="2035920" cy="1788247"/>
          </a:xfrm>
          <a:prstGeom prst="mathMultiply">
            <a:avLst>
              <a:gd name="adj1" fmla="val 173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1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128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Mangal</vt:lpstr>
      <vt:lpstr>Office Theme</vt:lpstr>
      <vt:lpstr>Print two copies – one to use as dynamic visuals for student to place selection on speech bubble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Halter</dc:creator>
  <cp:lastModifiedBy>Katherine Halter</cp:lastModifiedBy>
  <cp:revision>12</cp:revision>
  <cp:lastPrinted>2018-09-09T21:59:33Z</cp:lastPrinted>
  <dcterms:created xsi:type="dcterms:W3CDTF">2018-09-09T01:21:18Z</dcterms:created>
  <dcterms:modified xsi:type="dcterms:W3CDTF">2019-01-25T03:43:49Z</dcterms:modified>
</cp:coreProperties>
</file>