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432" r:id="rId2"/>
    <p:sldId id="433" r:id="rId3"/>
    <p:sldId id="470" r:id="rId4"/>
    <p:sldId id="437" r:id="rId5"/>
    <p:sldId id="439" r:id="rId6"/>
    <p:sldId id="440" r:id="rId7"/>
    <p:sldId id="441" r:id="rId8"/>
    <p:sldId id="442" r:id="rId9"/>
    <p:sldId id="443" r:id="rId10"/>
    <p:sldId id="444" r:id="rId11"/>
    <p:sldId id="417" r:id="rId12"/>
    <p:sldId id="418" r:id="rId13"/>
    <p:sldId id="419" r:id="rId14"/>
    <p:sldId id="420" r:id="rId15"/>
    <p:sldId id="421" r:id="rId16"/>
    <p:sldId id="422" r:id="rId17"/>
    <p:sldId id="423" r:id="rId18"/>
    <p:sldId id="424" r:id="rId19"/>
    <p:sldId id="416" r:id="rId20"/>
    <p:sldId id="446" r:id="rId21"/>
    <p:sldId id="469" r:id="rId22"/>
    <p:sldId id="309" r:id="rId23"/>
    <p:sldId id="457" r:id="rId24"/>
    <p:sldId id="463" r:id="rId25"/>
    <p:sldId id="431" r:id="rId26"/>
    <p:sldId id="270" r:id="rId27"/>
    <p:sldId id="272" r:id="rId28"/>
    <p:sldId id="403" r:id="rId29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32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2949575" cy="498475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41" y="5"/>
            <a:ext cx="2949575" cy="498475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D600BC9C-B2B4-4499-A48F-23B5A49B3D8B}" type="datetimeFigureOut">
              <a:rPr lang="en-AU" smtClean="0"/>
              <a:t>11/09/2019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9" y="4783141"/>
            <a:ext cx="5445125" cy="3913187"/>
          </a:xfrm>
          <a:prstGeom prst="rect">
            <a:avLst/>
          </a:prstGeom>
        </p:spPr>
        <p:txBody>
          <a:bodyPr vert="horz" lIns="91434" tIns="45717" rIns="91434" bIns="45717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40868"/>
            <a:ext cx="2949575" cy="498475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41" y="9440868"/>
            <a:ext cx="2949575" cy="498475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BAC5B6AB-02CE-422F-99B0-64063C6FA1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4959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Week one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CA7258-CF3D-4C8D-9041-90FD68A98435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75957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120D3-CE69-4CF0-9C23-D734C488300D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576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25C2-33FA-45FF-8B56-C79998D2BCD1}" type="datetimeFigureOut">
              <a:rPr lang="en-AU" smtClean="0"/>
              <a:t>11/09/2019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2384-4E14-4F60-B849-11DC239053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5919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25C2-33FA-45FF-8B56-C79998D2BCD1}" type="datetimeFigureOut">
              <a:rPr lang="en-AU" smtClean="0"/>
              <a:t>11/09/2019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2384-4E14-4F60-B849-11DC239053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7449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25C2-33FA-45FF-8B56-C79998D2BCD1}" type="datetimeFigureOut">
              <a:rPr lang="en-AU" smtClean="0"/>
              <a:t>11/09/2019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2384-4E14-4F60-B849-11DC239053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1809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25C2-33FA-45FF-8B56-C79998D2BCD1}" type="datetimeFigureOut">
              <a:rPr lang="en-AU" smtClean="0"/>
              <a:t>11/09/2019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2384-4E14-4F60-B849-11DC239053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9905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25C2-33FA-45FF-8B56-C79998D2BCD1}" type="datetimeFigureOut">
              <a:rPr lang="en-AU" smtClean="0"/>
              <a:t>11/09/2019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2384-4E14-4F60-B849-11DC239053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9236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25C2-33FA-45FF-8B56-C79998D2BCD1}" type="datetimeFigureOut">
              <a:rPr lang="en-AU" smtClean="0"/>
              <a:t>11/09/2019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2384-4E14-4F60-B849-11DC239053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731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25C2-33FA-45FF-8B56-C79998D2BCD1}" type="datetimeFigureOut">
              <a:rPr lang="en-AU" smtClean="0"/>
              <a:t>11/09/2019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2384-4E14-4F60-B849-11DC239053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309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25C2-33FA-45FF-8B56-C79998D2BCD1}" type="datetimeFigureOut">
              <a:rPr lang="en-AU" smtClean="0"/>
              <a:t>11/09/2019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2384-4E14-4F60-B849-11DC239053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9622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25C2-33FA-45FF-8B56-C79998D2BCD1}" type="datetimeFigureOut">
              <a:rPr lang="en-AU" smtClean="0"/>
              <a:t>11/09/2019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2384-4E14-4F60-B849-11DC239053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7848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25C2-33FA-45FF-8B56-C79998D2BCD1}" type="datetimeFigureOut">
              <a:rPr lang="en-AU" smtClean="0"/>
              <a:t>11/09/2019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2384-4E14-4F60-B849-11DC239053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7108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25C2-33FA-45FF-8B56-C79998D2BCD1}" type="datetimeFigureOut">
              <a:rPr lang="en-AU" smtClean="0"/>
              <a:t>11/09/2019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2384-4E14-4F60-B849-11DC239053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9356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325C2-33FA-45FF-8B56-C79998D2BCD1}" type="datetimeFigureOut">
              <a:rPr lang="en-AU" smtClean="0"/>
              <a:t>11/09/2019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82384-4E14-4F60-B849-11DC239053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337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hq3yfQnllfQ" TargetMode="External"/><Relationship Id="rId13" Type="http://schemas.openxmlformats.org/officeDocument/2006/relationships/image" Target="../media/image41.png"/><Relationship Id="rId3" Type="http://schemas.openxmlformats.org/officeDocument/2006/relationships/hyperlink" Target="https://www.youtube.com/watch?v=75p-N9YKqNo" TargetMode="External"/><Relationship Id="rId7" Type="http://schemas.openxmlformats.org/officeDocument/2006/relationships/image" Target="../media/image38.emf"/><Relationship Id="rId12" Type="http://schemas.openxmlformats.org/officeDocument/2006/relationships/hyperlink" Target="https://www.youtube.com/watch?v=3guwWkqlaG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0.png"/><Relationship Id="rId5" Type="http://schemas.openxmlformats.org/officeDocument/2006/relationships/hyperlink" Target="https://www.youtube.com/watch?v=EjOd6uPj_6c" TargetMode="External"/><Relationship Id="rId10" Type="http://schemas.openxmlformats.org/officeDocument/2006/relationships/hyperlink" Target="https://www.youtube.com/watch?v=saF3-f0XWAY" TargetMode="External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file:///\\giantsteps.local\DFS\Curriculum\K-6\Syllabus\PDHPE\Active%20Lifestyle\Therapy%20Balls\Resources\Videos\Therapy%20Balls-%20YMCA.wmv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hyperlink" Target="file:///\\giantsteps.local\DFS\Curriculum\A%20-%20Z%20Library\Videos\Action%20&amp;%20Warm%20up\can't%20hold%20us%20-%20body%20percussion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\\giantsteps.local\DFS\Curriculum\K-6\Syllabus\PDHPE\Active%20Lifestyle\Therapy%20Balls\Resources\Videos\Hey%20babe%20therapy%20ball%20video.wmv" TargetMode="External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hyperlink" Target="file:///\\giantsteps.local\DFS\Curriculum\A%20-%20Z%20Library\Videos\Action%20&amp;%20Warm%20up\What%20Do%20You%20Mean.mp4" TargetMode="External"/><Relationship Id="rId4" Type="http://schemas.openxmlformats.org/officeDocument/2006/relationships/hyperlink" Target="https://www.youtube.com/watch?v=umtTnKXkqc8" TargetMode="External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youtube.com/watch?v=SwuJ9IK6pM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800366" y="5131558"/>
            <a:ext cx="8462749" cy="1211761"/>
          </a:xfrm>
          <a:solidFill>
            <a:srgbClr val="FFFF00"/>
          </a:solidFill>
        </p:spPr>
        <p:txBody>
          <a:bodyPr/>
          <a:lstStyle/>
          <a:p>
            <a:r>
              <a:rPr lang="en-US" altLang="en-US" sz="6600" dirty="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Handwriting</a:t>
            </a:r>
            <a:r>
              <a:rPr lang="en-US" altLang="en-US" sz="4800" dirty="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</a:p>
        </p:txBody>
      </p:sp>
      <p:pic>
        <p:nvPicPr>
          <p:cNvPr id="3075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1799" y="614149"/>
            <a:ext cx="4519226" cy="405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5593" y="961553"/>
            <a:ext cx="5568287" cy="386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6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6. Open and close hands </a:t>
            </a:r>
          </a:p>
        </p:txBody>
      </p:sp>
      <p:sp>
        <p:nvSpPr>
          <p:cNvPr id="37891" name="TextBox 6"/>
          <p:cNvSpPr txBox="1">
            <a:spLocks noChangeArrowheads="1"/>
          </p:cNvSpPr>
          <p:nvPr/>
        </p:nvSpPr>
        <p:spPr bwMode="auto">
          <a:xfrm>
            <a:off x="3533776" y="5384800"/>
            <a:ext cx="5084763" cy="5222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10, 9, 8, 7, 6, 5, 4, 3, 2, 1</a:t>
            </a:r>
          </a:p>
        </p:txBody>
      </p:sp>
      <p:pic>
        <p:nvPicPr>
          <p:cNvPr id="3789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2554288"/>
            <a:ext cx="38481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9614" y="2846388"/>
            <a:ext cx="32908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5861050" y="3565525"/>
            <a:ext cx="858838" cy="769938"/>
          </a:xfrm>
          <a:prstGeom prst="rightArrow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624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Play dough manipulatio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914400"/>
            <a:ext cx="64770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5257800" y="6019800"/>
            <a:ext cx="2492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 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4762500" y="5951538"/>
            <a:ext cx="3030538" cy="3683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squeeze play dough</a:t>
            </a:r>
            <a:endParaRPr lang="en-US" altLang="en-US"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31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Play dough manipulatio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914400"/>
            <a:ext cx="63246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4772025" y="5800725"/>
            <a:ext cx="3028950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Roll play dough</a:t>
            </a:r>
          </a:p>
        </p:txBody>
      </p:sp>
    </p:spTree>
    <p:extLst>
      <p:ext uri="{BB962C8B-B14F-4D97-AF65-F5344CB8AC3E}">
        <p14:creationId xmlns:p14="http://schemas.microsoft.com/office/powerpoint/2010/main" val="2261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Play dough manipulation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1028700"/>
            <a:ext cx="6400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4772025" y="5984875"/>
            <a:ext cx="3028950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pinch play dough on the top</a:t>
            </a:r>
          </a:p>
        </p:txBody>
      </p:sp>
    </p:spTree>
    <p:extLst>
      <p:ext uri="{BB962C8B-B14F-4D97-AF65-F5344CB8AC3E}">
        <p14:creationId xmlns:p14="http://schemas.microsoft.com/office/powerpoint/2010/main" val="264031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Play dough manipulation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1047750"/>
            <a:ext cx="64770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4429125" y="6019800"/>
            <a:ext cx="3028950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poke play dough </a:t>
            </a:r>
          </a:p>
        </p:txBody>
      </p:sp>
    </p:spTree>
    <p:extLst>
      <p:ext uri="{BB962C8B-B14F-4D97-AF65-F5344CB8AC3E}">
        <p14:creationId xmlns:p14="http://schemas.microsoft.com/office/powerpoint/2010/main" val="143204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Play dough manipulation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990600"/>
            <a:ext cx="6400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4429125" y="6016625"/>
            <a:ext cx="3028950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break off small pieces</a:t>
            </a:r>
          </a:p>
        </p:txBody>
      </p:sp>
    </p:spTree>
    <p:extLst>
      <p:ext uri="{BB962C8B-B14F-4D97-AF65-F5344CB8AC3E}">
        <p14:creationId xmlns:p14="http://schemas.microsoft.com/office/powerpoint/2010/main" val="226912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Play dough manipulation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457200"/>
            <a:ext cx="64770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3048000" y="5675313"/>
            <a:ext cx="541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  </a:t>
            </a: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3432176" y="5648325"/>
            <a:ext cx="5230813" cy="3683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squash play dough with thumb and index fingers</a:t>
            </a:r>
          </a:p>
        </p:txBody>
      </p:sp>
    </p:spTree>
    <p:extLst>
      <p:ext uri="{BB962C8B-B14F-4D97-AF65-F5344CB8AC3E}">
        <p14:creationId xmlns:p14="http://schemas.microsoft.com/office/powerpoint/2010/main" val="192339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Play dough manipulation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457200"/>
            <a:ext cx="6705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3432176" y="5648325"/>
            <a:ext cx="5230813" cy="3683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roll small ball between fingers</a:t>
            </a:r>
          </a:p>
        </p:txBody>
      </p:sp>
    </p:spTree>
    <p:extLst>
      <p:ext uri="{BB962C8B-B14F-4D97-AF65-F5344CB8AC3E}">
        <p14:creationId xmlns:p14="http://schemas.microsoft.com/office/powerpoint/2010/main" val="313341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caterapillar 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886199" y="864638"/>
            <a:ext cx="4673600" cy="380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3606800" y="5211763"/>
            <a:ext cx="5232400" cy="3683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Put play dough ball on spot</a:t>
            </a:r>
          </a:p>
        </p:txBody>
      </p:sp>
    </p:spTree>
    <p:extLst>
      <p:ext uri="{BB962C8B-B14F-4D97-AF65-F5344CB8AC3E}">
        <p14:creationId xmlns:p14="http://schemas.microsoft.com/office/powerpoint/2010/main" val="376585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210017" y="-503687"/>
            <a:ext cx="3300540" cy="2391987"/>
          </a:xfrm>
          <a:prstGeom prst="rect">
            <a:avLst/>
          </a:prstGeom>
        </p:spPr>
      </p:pic>
      <p:pic>
        <p:nvPicPr>
          <p:cNvPr id="5" name="Picture 4">
            <a:hlinkClick r:id="rId5"/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96344" y="4096120"/>
            <a:ext cx="3096344" cy="228919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094656" y="3976130"/>
            <a:ext cx="1446664" cy="1939822"/>
            <a:chOff x="10578264" y="1644390"/>
            <a:chExt cx="1446664" cy="193982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4765"/>
            <a:stretch/>
          </p:blipFill>
          <p:spPr>
            <a:xfrm>
              <a:off x="10578264" y="1644390"/>
              <a:ext cx="1446664" cy="1563193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10578264" y="3122547"/>
              <a:ext cx="1446664" cy="461665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dirty="0">
                  <a:latin typeface="NSWPrintSolid" panose="00000400000000000000" pitchFamily="2" charset="0"/>
                </a:rPr>
                <a:t>choose</a:t>
              </a:r>
            </a:p>
          </p:txBody>
        </p:sp>
      </p:grpSp>
      <p:pic>
        <p:nvPicPr>
          <p:cNvPr id="9" name="Picture 8">
            <a:hlinkClick r:id="rId8"/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210017" y="3175411"/>
            <a:ext cx="3300540" cy="2452256"/>
          </a:xfrm>
          <a:prstGeom prst="rect">
            <a:avLst/>
          </a:prstGeom>
        </p:spPr>
      </p:pic>
      <p:pic>
        <p:nvPicPr>
          <p:cNvPr id="10" name="Picture 9">
            <a:hlinkClick r:id="rId10"/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2090" y="1959553"/>
            <a:ext cx="4170081" cy="2958625"/>
          </a:xfrm>
          <a:prstGeom prst="rect">
            <a:avLst/>
          </a:prstGeom>
        </p:spPr>
      </p:pic>
      <p:pic>
        <p:nvPicPr>
          <p:cNvPr id="2" name="Picture 1">
            <a:hlinkClick r:id="rId12"/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957" y="1959553"/>
            <a:ext cx="4295929" cy="30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7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1978259" y="947738"/>
            <a:ext cx="536575" cy="3683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1.</a:t>
            </a:r>
          </a:p>
        </p:txBody>
      </p:sp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5564189" y="763588"/>
            <a:ext cx="536575" cy="3683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2.</a:t>
            </a:r>
          </a:p>
        </p:txBody>
      </p:sp>
      <p:sp>
        <p:nvSpPr>
          <p:cNvPr id="4100" name="TextBox 14"/>
          <p:cNvSpPr txBox="1">
            <a:spLocks noChangeArrowheads="1"/>
          </p:cNvSpPr>
          <p:nvPr/>
        </p:nvSpPr>
        <p:spPr bwMode="auto">
          <a:xfrm>
            <a:off x="8380414" y="763588"/>
            <a:ext cx="536575" cy="3683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3.</a:t>
            </a:r>
          </a:p>
        </p:txBody>
      </p:sp>
      <p:pic>
        <p:nvPicPr>
          <p:cNvPr id="4102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1967" y="1430798"/>
            <a:ext cx="205422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1481" y="1430798"/>
            <a:ext cx="1924052" cy="206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TextBox 22"/>
          <p:cNvSpPr txBox="1">
            <a:spLocks noChangeArrowheads="1"/>
          </p:cNvSpPr>
          <p:nvPr/>
        </p:nvSpPr>
        <p:spPr bwMode="auto">
          <a:xfrm>
            <a:off x="2176679" y="4192502"/>
            <a:ext cx="536575" cy="3683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4</a:t>
            </a:r>
            <a:r>
              <a:rPr lang="en-US" altLang="en-US" sz="1800" dirty="0" smtClean="0"/>
              <a:t>.</a:t>
            </a:r>
            <a:endParaRPr lang="en-US" altLang="en-US" sz="1800" dirty="0"/>
          </a:p>
        </p:txBody>
      </p:sp>
      <p:sp>
        <p:nvSpPr>
          <p:cNvPr id="4107" name="TextBox 23"/>
          <p:cNvSpPr txBox="1">
            <a:spLocks noChangeArrowheads="1"/>
          </p:cNvSpPr>
          <p:nvPr/>
        </p:nvSpPr>
        <p:spPr bwMode="auto">
          <a:xfrm>
            <a:off x="1480315" y="6048289"/>
            <a:ext cx="1752600" cy="3683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Letter a </a:t>
            </a:r>
            <a:endParaRPr lang="en-US" altLang="en-US" sz="1800" dirty="0"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grpSp>
        <p:nvGrpSpPr>
          <p:cNvPr id="4108" name="Group 24"/>
          <p:cNvGrpSpPr>
            <a:grpSpLocks/>
          </p:cNvGrpSpPr>
          <p:nvPr/>
        </p:nvGrpSpPr>
        <p:grpSpPr bwMode="auto">
          <a:xfrm>
            <a:off x="-2633401" y="4951413"/>
            <a:ext cx="1620837" cy="1317625"/>
            <a:chOff x="657185" y="242548"/>
            <a:chExt cx="7738718" cy="4683649"/>
          </a:xfrm>
        </p:grpSpPr>
        <p:pic>
          <p:nvPicPr>
            <p:cNvPr id="4119" name="Picture 2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185" y="1420566"/>
              <a:ext cx="4118445" cy="329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0" name="Picture 2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353" y="242548"/>
              <a:ext cx="3531899" cy="2981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1" name="Picture 2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000" y="3224397"/>
              <a:ext cx="2553903" cy="170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10" name="Picture 1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02469" y="3647282"/>
            <a:ext cx="979487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3" name="TextBox 36"/>
          <p:cNvSpPr txBox="1">
            <a:spLocks noChangeArrowheads="1"/>
          </p:cNvSpPr>
          <p:nvPr/>
        </p:nvSpPr>
        <p:spPr bwMode="auto">
          <a:xfrm>
            <a:off x="7842581" y="6063724"/>
            <a:ext cx="1752600" cy="3683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w</a:t>
            </a:r>
            <a:r>
              <a:rPr lang="en-US" altLang="en-US" sz="1800" dirty="0" smtClean="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orksheet</a:t>
            </a:r>
            <a:endParaRPr lang="en-US" altLang="en-US" sz="1800" dirty="0"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4115" name="TextBox 38"/>
          <p:cNvSpPr txBox="1">
            <a:spLocks noChangeArrowheads="1"/>
          </p:cNvSpPr>
          <p:nvPr/>
        </p:nvSpPr>
        <p:spPr bwMode="auto">
          <a:xfrm>
            <a:off x="8423646" y="4192502"/>
            <a:ext cx="536575" cy="36988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6.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146" y="1430798"/>
            <a:ext cx="3195909" cy="17976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9502" y="4735560"/>
            <a:ext cx="2013079" cy="1159432"/>
          </a:xfrm>
          <a:prstGeom prst="rect">
            <a:avLst/>
          </a:prstGeom>
        </p:spPr>
      </p:pic>
      <p:sp>
        <p:nvSpPr>
          <p:cNvPr id="25" name="TextBox 22"/>
          <p:cNvSpPr txBox="1">
            <a:spLocks noChangeArrowheads="1"/>
          </p:cNvSpPr>
          <p:nvPr/>
        </p:nvSpPr>
        <p:spPr bwMode="auto">
          <a:xfrm>
            <a:off x="4817718" y="4160044"/>
            <a:ext cx="536575" cy="3683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5.</a:t>
            </a:r>
            <a:endParaRPr lang="en-US" altLang="en-US" sz="1800" dirty="0"/>
          </a:p>
        </p:txBody>
      </p:sp>
      <p:sp>
        <p:nvSpPr>
          <p:cNvPr id="27" name="TextBox 23"/>
          <p:cNvSpPr txBox="1">
            <a:spLocks noChangeArrowheads="1"/>
          </p:cNvSpPr>
          <p:nvPr/>
        </p:nvSpPr>
        <p:spPr bwMode="auto">
          <a:xfrm>
            <a:off x="3976055" y="6047257"/>
            <a:ext cx="2219902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playdough letter a</a:t>
            </a:r>
            <a:endParaRPr lang="en-US" altLang="en-US" sz="1800" dirty="0"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4264" y="4560802"/>
            <a:ext cx="2324528" cy="12639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93" y="4713456"/>
            <a:ext cx="1029388" cy="127261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95408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Image result for letter T in playdough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1219201"/>
            <a:ext cx="3733800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1" y="1711326"/>
            <a:ext cx="3908425" cy="39084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0" name="TextBox 26"/>
          <p:cNvSpPr txBox="1">
            <a:spLocks noChangeArrowheads="1"/>
          </p:cNvSpPr>
          <p:nvPr/>
        </p:nvSpPr>
        <p:spPr bwMode="auto">
          <a:xfrm>
            <a:off x="2559050" y="5741988"/>
            <a:ext cx="6965950" cy="86201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000">
                <a:latin typeface="Comic Sans MS" panose="030F0702030302020204" pitchFamily="66" charset="0"/>
              </a:rPr>
              <a:t>Playdough letters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93725" y="1219201"/>
            <a:ext cx="2115095" cy="20086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9625" y="622398"/>
            <a:ext cx="2336824" cy="217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3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80" y="1266825"/>
            <a:ext cx="3903345" cy="484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8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9617" y="5661249"/>
            <a:ext cx="7111763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Comic Sans MS" panose="030F0702030302020204" pitchFamily="66" charset="0"/>
              </a:rPr>
              <a:t>worksheets</a:t>
            </a:r>
            <a:endParaRPr lang="en-AU" sz="4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4732" y="935508"/>
            <a:ext cx="3462381" cy="42804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8238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 flipV="1">
            <a:off x="2198745" y="1560770"/>
            <a:ext cx="8546" cy="4947523"/>
          </a:xfrm>
          <a:prstGeom prst="line">
            <a:avLst/>
          </a:prstGeom>
          <a:ln w="762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430" y="91452"/>
            <a:ext cx="792631" cy="15547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308" y="174464"/>
            <a:ext cx="750311" cy="14717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7140" y="91451"/>
            <a:ext cx="792631" cy="155477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 flipV="1">
            <a:off x="5969396" y="1560769"/>
            <a:ext cx="8546" cy="4947523"/>
          </a:xfrm>
          <a:prstGeom prst="line">
            <a:avLst/>
          </a:prstGeom>
          <a:ln w="762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10153455" y="1492496"/>
            <a:ext cx="8546" cy="4947523"/>
          </a:xfrm>
          <a:prstGeom prst="line">
            <a:avLst/>
          </a:prstGeom>
          <a:ln w="762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1982" y="5853869"/>
            <a:ext cx="922945" cy="8191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654" y="5858905"/>
            <a:ext cx="922945" cy="8191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725" y="5853868"/>
            <a:ext cx="922945" cy="81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2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688757" y="897924"/>
            <a:ext cx="8427308" cy="465438"/>
            <a:chOff x="1688757" y="724930"/>
            <a:chExt cx="8427308" cy="465438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688757" y="724930"/>
              <a:ext cx="842730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688757" y="1190368"/>
              <a:ext cx="842730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1688757" y="4880919"/>
            <a:ext cx="8427308" cy="465438"/>
            <a:chOff x="1688757" y="724930"/>
            <a:chExt cx="8427308" cy="46543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688757" y="724930"/>
              <a:ext cx="842730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688757" y="1190368"/>
              <a:ext cx="842730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688757" y="2889422"/>
            <a:ext cx="8427308" cy="465438"/>
            <a:chOff x="1688757" y="724930"/>
            <a:chExt cx="8427308" cy="465438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1688757" y="724930"/>
              <a:ext cx="842730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688757" y="1190368"/>
              <a:ext cx="842730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185" y="705444"/>
            <a:ext cx="1049867" cy="112335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0132" y="402944"/>
            <a:ext cx="943505" cy="130411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185" y="2565846"/>
            <a:ext cx="1049867" cy="112335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0132" y="2263346"/>
            <a:ext cx="943505" cy="130411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185" y="4612042"/>
            <a:ext cx="1049867" cy="112335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0132" y="4309542"/>
            <a:ext cx="943505" cy="130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6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467013" y="813830"/>
            <a:ext cx="1146071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5000" dirty="0" smtClean="0">
                <a:latin typeface="NSWPrintDotted" panose="00000400000000000000" pitchFamily="2" charset="0"/>
              </a:rPr>
              <a:t>a </a:t>
            </a:r>
            <a:r>
              <a:rPr lang="en-AU" sz="35000" dirty="0" err="1" smtClean="0">
                <a:latin typeface="NSWPrintDotted" panose="00000400000000000000" pitchFamily="2" charset="0"/>
              </a:rPr>
              <a:t>a</a:t>
            </a:r>
            <a:r>
              <a:rPr lang="en-AU" sz="35000" dirty="0" smtClean="0">
                <a:latin typeface="NSWPrintDotted" panose="00000400000000000000" pitchFamily="2" charset="0"/>
              </a:rPr>
              <a:t> </a:t>
            </a:r>
            <a:r>
              <a:rPr lang="en-AU" sz="35000" dirty="0" err="1" smtClean="0">
                <a:latin typeface="NSWPrintDotted" panose="00000400000000000000" pitchFamily="2" charset="0"/>
              </a:rPr>
              <a:t>a</a:t>
            </a:r>
            <a:r>
              <a:rPr lang="en-AU" sz="35000" dirty="0" smtClean="0">
                <a:latin typeface="NSWPrintDotted" panose="00000400000000000000" pitchFamily="2" charset="0"/>
              </a:rPr>
              <a:t> </a:t>
            </a:r>
            <a:r>
              <a:rPr lang="en-AU" sz="35000" dirty="0" err="1" smtClean="0">
                <a:latin typeface="NSWPrintDotted" panose="00000400000000000000" pitchFamily="2" charset="0"/>
              </a:rPr>
              <a:t>a</a:t>
            </a:r>
            <a:r>
              <a:rPr lang="en-AU" sz="35000" dirty="0" smtClean="0">
                <a:latin typeface="NSWPrintDotted" panose="00000400000000000000" pitchFamily="2" charset="0"/>
              </a:rPr>
              <a:t> </a:t>
            </a:r>
            <a:endParaRPr lang="en-AU" sz="35000" dirty="0">
              <a:latin typeface="NSWPrintDotted" panose="00000400000000000000" pitchFamily="2" charset="0"/>
            </a:endParaRPr>
          </a:p>
        </p:txBody>
      </p:sp>
      <p:pic>
        <p:nvPicPr>
          <p:cNvPr id="3" name="Picture 2" descr="Image result for star clipar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5950" y="2658205"/>
            <a:ext cx="325977" cy="31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346" y="2968289"/>
            <a:ext cx="367349" cy="3673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671" y="4445315"/>
            <a:ext cx="367349" cy="367349"/>
          </a:xfrm>
          <a:prstGeom prst="rect">
            <a:avLst/>
          </a:prstGeom>
        </p:spPr>
      </p:pic>
      <p:pic>
        <p:nvPicPr>
          <p:cNvPr id="7" name="Picture 6" descr="Image result for star clipar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413" y="2658205"/>
            <a:ext cx="325977" cy="31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4809" y="2968289"/>
            <a:ext cx="367349" cy="3673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1134" y="4445315"/>
            <a:ext cx="367349" cy="367349"/>
          </a:xfrm>
          <a:prstGeom prst="rect">
            <a:avLst/>
          </a:prstGeom>
        </p:spPr>
      </p:pic>
      <p:pic>
        <p:nvPicPr>
          <p:cNvPr id="10" name="Picture 9" descr="Image result for star clipar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0524" y="2658205"/>
            <a:ext cx="325977" cy="31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3920" y="2968289"/>
            <a:ext cx="367349" cy="3673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0245" y="4445315"/>
            <a:ext cx="367349" cy="367349"/>
          </a:xfrm>
          <a:prstGeom prst="rect">
            <a:avLst/>
          </a:prstGeom>
        </p:spPr>
      </p:pic>
      <p:pic>
        <p:nvPicPr>
          <p:cNvPr id="13" name="Picture 12" descr="Image result for star clipar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67799" y="2658205"/>
            <a:ext cx="325977" cy="31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1195" y="2968289"/>
            <a:ext cx="367349" cy="3673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7520" y="4445315"/>
            <a:ext cx="367349" cy="36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5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21894" y="3385971"/>
            <a:ext cx="11526253" cy="0"/>
          </a:xfrm>
          <a:prstGeom prst="line">
            <a:avLst/>
          </a:prstGeom>
          <a:ln w="762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3740"/>
            <a:ext cx="1226820" cy="24064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8353" y="2813558"/>
            <a:ext cx="1359794" cy="120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8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2644"/>
            <a:ext cx="848728" cy="19011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424" y="2358419"/>
            <a:ext cx="10338561" cy="2186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7407" y="2848159"/>
            <a:ext cx="1359794" cy="120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5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432553"/>
              </p:ext>
            </p:extLst>
          </p:nvPr>
        </p:nvGraphicFramePr>
        <p:xfrm>
          <a:off x="2178498" y="1325094"/>
          <a:ext cx="8078685" cy="4698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68871">
                <a:tc>
                  <a:txBody>
                    <a:bodyPr/>
                    <a:lstStyle/>
                    <a:p>
                      <a:endParaRPr lang="en-AU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0172">
                <a:tc>
                  <a:txBody>
                    <a:bodyPr/>
                    <a:lstStyle/>
                    <a:p>
                      <a:endParaRPr lang="en-AU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8976">
                <a:tc>
                  <a:txBody>
                    <a:bodyPr/>
                    <a:lstStyle/>
                    <a:p>
                      <a:endParaRPr lang="en-AU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729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6793" y="1465987"/>
            <a:ext cx="5508171" cy="3685468"/>
          </a:xfrm>
          <a:prstGeom prst="rect">
            <a:avLst/>
          </a:prstGeom>
        </p:spPr>
      </p:pic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55799" y="1345155"/>
            <a:ext cx="2317004" cy="13009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9617" y="5661249"/>
            <a:ext cx="7111763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Comic Sans MS" panose="030F0702030302020204" pitchFamily="66" charset="0"/>
              </a:rPr>
              <a:t>warm up song</a:t>
            </a:r>
            <a:endParaRPr lang="en-AU" sz="4400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hlinkClick r:id="rId6" action="ppaction://hlinkfile"/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74205" y="2983892"/>
            <a:ext cx="3013039" cy="2281302"/>
          </a:xfrm>
          <a:prstGeom prst="rect">
            <a:avLst/>
          </a:prstGeom>
        </p:spPr>
      </p:pic>
      <p:pic>
        <p:nvPicPr>
          <p:cNvPr id="2" name="Picture 1">
            <a:hlinkClick r:id="rId8" action="ppaction://hlinkfile"/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232536" y="-1811382"/>
            <a:ext cx="3797107" cy="2818772"/>
          </a:xfrm>
          <a:prstGeom prst="rect">
            <a:avLst/>
          </a:prstGeom>
        </p:spPr>
      </p:pic>
      <p:pic>
        <p:nvPicPr>
          <p:cNvPr id="3" name="Picture 2">
            <a:hlinkClick r:id="rId10" action="ppaction://hlinkfile"/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485" y="1301395"/>
            <a:ext cx="4293635" cy="368546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2030" y="3887004"/>
            <a:ext cx="1496434" cy="143705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78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992438" y="5327650"/>
            <a:ext cx="5937250" cy="1143000"/>
          </a:xfrm>
          <a:solidFill>
            <a:srgbClr val="FFFF00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Hand warm ups! </a:t>
            </a:r>
          </a:p>
        </p:txBody>
      </p:sp>
      <p:pic>
        <p:nvPicPr>
          <p:cNvPr id="3072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2438" y="17464"/>
            <a:ext cx="5937250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0551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1. Pull fingers back</a:t>
            </a:r>
          </a:p>
        </p:txBody>
      </p:sp>
      <p:pic>
        <p:nvPicPr>
          <p:cNvPr id="32771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81201" y="1687513"/>
            <a:ext cx="3940175" cy="4525962"/>
          </a:xfrm>
        </p:spPr>
      </p:pic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6194426" y="3070226"/>
            <a:ext cx="4049713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Left hand- 5, 4, 3, 2, 1</a:t>
            </a:r>
          </a:p>
        </p:txBody>
      </p:sp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6167439" y="4043364"/>
            <a:ext cx="4154487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Right hand- 5, 4, 3, 2, 1</a:t>
            </a:r>
          </a:p>
        </p:txBody>
      </p:sp>
    </p:spTree>
    <p:extLst>
      <p:ext uri="{BB962C8B-B14F-4D97-AF65-F5344CB8AC3E}">
        <p14:creationId xmlns:p14="http://schemas.microsoft.com/office/powerpoint/2010/main" val="23947576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2. Crab pinches</a:t>
            </a:r>
          </a:p>
        </p:txBody>
      </p:sp>
      <p:sp>
        <p:nvSpPr>
          <p:cNvPr id="33795" name="TextBox 5"/>
          <p:cNvSpPr txBox="1">
            <a:spLocks noChangeArrowheads="1"/>
          </p:cNvSpPr>
          <p:nvPr/>
        </p:nvSpPr>
        <p:spPr bwMode="auto">
          <a:xfrm>
            <a:off x="5692775" y="4043364"/>
            <a:ext cx="4757738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10, 9, 8, 7, 6, 5, 4, 3, 2, 1</a:t>
            </a:r>
          </a:p>
        </p:txBody>
      </p:sp>
      <p:pic>
        <p:nvPicPr>
          <p:cNvPr id="33796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7213" y="2155826"/>
            <a:ext cx="3751262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9436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3. Finger circles </a:t>
            </a:r>
          </a:p>
        </p:txBody>
      </p:sp>
      <p:pic>
        <p:nvPicPr>
          <p:cNvPr id="34819" name="Picture 2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1835151"/>
            <a:ext cx="537845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7501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4. Desk spiders </a:t>
            </a:r>
          </a:p>
        </p:txBody>
      </p:sp>
      <p:pic>
        <p:nvPicPr>
          <p:cNvPr id="35843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433"/>
          <a:stretch>
            <a:fillRect/>
          </a:stretch>
        </p:blipFill>
        <p:spPr bwMode="auto">
          <a:xfrm>
            <a:off x="1981201" y="2335214"/>
            <a:ext cx="5203825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3939" y="3122614"/>
            <a:ext cx="3152775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0943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5. Finger pushes </a:t>
            </a:r>
          </a:p>
        </p:txBody>
      </p:sp>
      <p:pic>
        <p:nvPicPr>
          <p:cNvPr id="3686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9788" y="1863725"/>
            <a:ext cx="523875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Box 6"/>
          <p:cNvSpPr txBox="1">
            <a:spLocks noChangeArrowheads="1"/>
          </p:cNvSpPr>
          <p:nvPr/>
        </p:nvSpPr>
        <p:spPr bwMode="auto">
          <a:xfrm>
            <a:off x="3379788" y="6000750"/>
            <a:ext cx="5084762" cy="5222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10, 9, 8, 7, 6, 5, 4, 3, 2, 1</a:t>
            </a:r>
          </a:p>
        </p:txBody>
      </p:sp>
    </p:spTree>
    <p:extLst>
      <p:ext uri="{BB962C8B-B14F-4D97-AF65-F5344CB8AC3E}">
        <p14:creationId xmlns:p14="http://schemas.microsoft.com/office/powerpoint/2010/main" val="30092607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4464</TotalTime>
  <Words>185</Words>
  <Application>Microsoft Office PowerPoint</Application>
  <PresentationFormat>Widescreen</PresentationFormat>
  <Paragraphs>40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Comic Sans MS</vt:lpstr>
      <vt:lpstr>NSWPrintDotted</vt:lpstr>
      <vt:lpstr>NSWPrintSolid</vt:lpstr>
      <vt:lpstr>Office Theme</vt:lpstr>
      <vt:lpstr>Handwriting </vt:lpstr>
      <vt:lpstr>PowerPoint Presentation</vt:lpstr>
      <vt:lpstr>PowerPoint Presentation</vt:lpstr>
      <vt:lpstr>Hand warm ups! </vt:lpstr>
      <vt:lpstr>1. Pull fingers back</vt:lpstr>
      <vt:lpstr>2. Crab pinches</vt:lpstr>
      <vt:lpstr>3. Finger circles </vt:lpstr>
      <vt:lpstr>4. Desk spiders </vt:lpstr>
      <vt:lpstr>5. Finger pushes </vt:lpstr>
      <vt:lpstr>6. Open and close hands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Penny Noble</dc:creator>
  <cp:lastModifiedBy>Tamara Kudiarskyj-Latham</cp:lastModifiedBy>
  <cp:revision>113</cp:revision>
  <cp:lastPrinted>2019-05-14T22:01:07Z</cp:lastPrinted>
  <dcterms:created xsi:type="dcterms:W3CDTF">2018-02-01T21:09:56Z</dcterms:created>
  <dcterms:modified xsi:type="dcterms:W3CDTF">2019-09-11T05:40:17Z</dcterms:modified>
</cp:coreProperties>
</file>