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801600" cy="9601200" type="A3"/>
  <p:notesSz cx="1436846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DAA-0161-42E1-8878-B74612809CAF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DB18-6D62-46CE-ADA5-2D5021534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00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DAA-0161-42E1-8878-B74612809CAF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DB18-6D62-46CE-ADA5-2D5021534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61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DAA-0161-42E1-8878-B74612809CAF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DB18-6D62-46CE-ADA5-2D5021534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34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DAA-0161-42E1-8878-B74612809CAF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DB18-6D62-46CE-ADA5-2D5021534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979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DAA-0161-42E1-8878-B74612809CAF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DB18-6D62-46CE-ADA5-2D5021534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057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DAA-0161-42E1-8878-B74612809CAF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DB18-6D62-46CE-ADA5-2D5021534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25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DAA-0161-42E1-8878-B74612809CAF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DB18-6D62-46CE-ADA5-2D5021534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339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DAA-0161-42E1-8878-B74612809CAF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DB18-6D62-46CE-ADA5-2D5021534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99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DAA-0161-42E1-8878-B74612809CAF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DB18-6D62-46CE-ADA5-2D5021534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25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DAA-0161-42E1-8878-B74612809CAF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DB18-6D62-46CE-ADA5-2D5021534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645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DAA-0161-42E1-8878-B74612809CAF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DB18-6D62-46CE-ADA5-2D5021534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01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09DAA-0161-42E1-8878-B74612809CAF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9DB18-6D62-46CE-ADA5-2D5021534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4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gif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microsoft.com/office/2007/relationships/hdphoto" Target="../media/hdphoto5.wdp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981303" y="3524795"/>
            <a:ext cx="2786744" cy="24579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7" r="100000">
                        <a14:foregroundMark x1="6667" y1="51333" x2="6667" y2="62000"/>
                        <a14:foregroundMark x1="17333" y1="50000" x2="17333" y2="54000"/>
                        <a14:foregroundMark x1="34000" y1="49333" x2="32667" y2="55333"/>
                        <a14:foregroundMark x1="40667" y1="45333" x2="39333" y2="49333"/>
                        <a14:foregroundMark x1="54000" y1="47333" x2="54000" y2="5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2485" y="2966473"/>
            <a:ext cx="2364378" cy="23643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3377" y="4685440"/>
            <a:ext cx="1162595" cy="1253578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68480" y="308378"/>
            <a:ext cx="4223113" cy="39837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368479" y="5330852"/>
            <a:ext cx="4223113" cy="39837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8157755" y="5330851"/>
            <a:ext cx="4223113" cy="39837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8157755" y="308378"/>
            <a:ext cx="4223113" cy="39837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019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28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393474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8656320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30628" y="4254138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4393474" y="4254138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8656320" y="4254138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130628" y="33639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Magazines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628" y="7382973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YouTube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3474" y="33639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Drawing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3474" y="7382972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Relax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56320" y="7382971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Music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6320" y="3363966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Wii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83" y="594735"/>
            <a:ext cx="3990576" cy="26034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828" y="362858"/>
            <a:ext cx="3867740" cy="2900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914" y="259753"/>
            <a:ext cx="2348322" cy="30751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634" y="4152849"/>
            <a:ext cx="5364010" cy="33377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2371" y="4295402"/>
            <a:ext cx="3776499" cy="30526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136" y="4397830"/>
            <a:ext cx="2950228" cy="29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3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28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393474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8656320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30628" y="4254138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4393474" y="4254138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8656320" y="4254138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130628" y="33639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Walk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628" y="7382973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Table Tennis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3474" y="33639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Puzzles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3474" y="7382972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Art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56320" y="7382971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Pamper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6320" y="3363966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Massage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3"/>
          <a:stretch/>
        </p:blipFill>
        <p:spPr>
          <a:xfrm>
            <a:off x="4470668" y="646797"/>
            <a:ext cx="3928750" cy="2305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763" y="298193"/>
            <a:ext cx="3169090" cy="3002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598" y="4460130"/>
            <a:ext cx="2210293" cy="2629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891" y="4859382"/>
            <a:ext cx="1793207" cy="1793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01" y="4385013"/>
            <a:ext cx="3144883" cy="28670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356" y="4310541"/>
            <a:ext cx="3016030" cy="3016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1" y="411371"/>
            <a:ext cx="3141360" cy="283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0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28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393474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8656320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30628" y="4254138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4393474" y="4254138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8656320" y="4254138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130628" y="33639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iPad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628" y="7382973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Computer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3474" y="33639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Piano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3474" y="7382972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Gardening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56320" y="7382971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Movie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6320" y="3363966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Racing Game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79" b="17084"/>
          <a:stretch/>
        </p:blipFill>
        <p:spPr>
          <a:xfrm>
            <a:off x="340994" y="4649430"/>
            <a:ext cx="3628753" cy="2338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32" y="356657"/>
            <a:ext cx="2035676" cy="2885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568" y="4446377"/>
            <a:ext cx="4042392" cy="2692755"/>
          </a:xfrm>
          <a:prstGeom prst="rect">
            <a:avLst/>
          </a:prstGeom>
        </p:spPr>
      </p:pic>
      <p:pic>
        <p:nvPicPr>
          <p:cNvPr id="2055" name="2B1F45BB-E399-4988-9EC2-5A52EDB3A80D" descr="Imag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0316" y="248185"/>
            <a:ext cx="2476138" cy="313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7DB56863-A6E8-4B72-9F7D-3D9B60EB4763" descr="Imag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7756" y="235131"/>
            <a:ext cx="3740922" cy="310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320" y="4254137"/>
            <a:ext cx="4024130" cy="312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7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28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393474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8656320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130628" y="33639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Sensory play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3474" y="33639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Board games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6320" y="3363966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Yoga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3" y="248195"/>
            <a:ext cx="3082835" cy="3082835"/>
          </a:xfrm>
          <a:prstGeom prst="rect">
            <a:avLst/>
          </a:prstGeom>
        </p:spPr>
      </p:pic>
      <p:pic>
        <p:nvPicPr>
          <p:cNvPr id="3076" name="Picture 4" descr="Image result for board gam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5" b="96140" l="7000" r="98500">
                        <a14:foregroundMark x1="71000" y1="67719" x2="88500" y2="65263"/>
                        <a14:foregroundMark x1="88500" y1="68772" x2="69000" y2="70526"/>
                        <a14:foregroundMark x1="89750" y1="72982" x2="84250" y2="70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653" y="-45440"/>
            <a:ext cx="4785128" cy="340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376" y="633060"/>
            <a:ext cx="3927566" cy="26979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0628" y="41467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30628" y="72755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Foot Spa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3474" y="41467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4393474" y="72755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Incense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56320" y="41467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8656320" y="72755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Hand massage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51" y="4204803"/>
            <a:ext cx="3855837" cy="30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urning incen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026" y="4397830"/>
            <a:ext cx="3880381" cy="274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and mass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0993" y="4397833"/>
            <a:ext cx="3994027" cy="266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28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393474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8656320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130628" y="33639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Massage chair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3474" y="33639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TENS machine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6320" y="3363966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Aero drums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628" y="41467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30628" y="72755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Music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3474" y="41467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4393474" y="72755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Cooking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56320" y="41467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8656320" y="72755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Baking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437" y="305754"/>
            <a:ext cx="3293868" cy="2989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2554" y="296601"/>
            <a:ext cx="3531326" cy="29991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29"/>
          <a:stretch/>
        </p:blipFill>
        <p:spPr>
          <a:xfrm>
            <a:off x="9058819" y="287947"/>
            <a:ext cx="3218361" cy="30498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9" t="24822" r="8429" b="23321"/>
          <a:stretch/>
        </p:blipFill>
        <p:spPr>
          <a:xfrm>
            <a:off x="130628" y="4604938"/>
            <a:ext cx="3989785" cy="25341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970" y="4146731"/>
            <a:ext cx="3128836" cy="31288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941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67542">
            <a:off x="7963653" y="4136134"/>
            <a:ext cx="3226634" cy="32266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040" y="4576557"/>
            <a:ext cx="4020920" cy="267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28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393474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8656320" y="2351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130628" y="33639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Dancing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3474" y="33639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Sleep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6320" y="3363966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Trampoline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628" y="41467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30628" y="72755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Boot Camp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3474" y="41467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4393474" y="72755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Hot Drink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56320" y="4146732"/>
            <a:ext cx="4049486" cy="37751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87" t="3046" r="16964"/>
          <a:stretch/>
        </p:blipFill>
        <p:spPr>
          <a:xfrm>
            <a:off x="10808927" y="4197200"/>
            <a:ext cx="1727201" cy="31492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656320" y="7275567"/>
            <a:ext cx="4049486" cy="64633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 Basketball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dancing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800" y="267645"/>
            <a:ext cx="2369141" cy="29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599" y="444136"/>
            <a:ext cx="3990827" cy="2786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5808" y="302512"/>
            <a:ext cx="3410509" cy="2994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80" y="4387462"/>
            <a:ext cx="1704749" cy="1323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481" y="4592099"/>
            <a:ext cx="1995485" cy="19954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18" b="89969" l="6353" r="96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98" y="5522697"/>
            <a:ext cx="2429783" cy="18237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51" b="9871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859" r="5234"/>
          <a:stretch/>
        </p:blipFill>
        <p:spPr>
          <a:xfrm>
            <a:off x="4484914" y="4278250"/>
            <a:ext cx="3802743" cy="2891026"/>
          </a:xfrm>
          <a:prstGeom prst="rect">
            <a:avLst/>
          </a:prstGeom>
        </p:spPr>
      </p:pic>
      <p:pic>
        <p:nvPicPr>
          <p:cNvPr id="4112" name="Picture 16" descr="Image result for basketball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5842" y="4822599"/>
            <a:ext cx="2423432" cy="242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5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48</Words>
  <Application>Microsoft Office PowerPoint</Application>
  <PresentationFormat>A3 Paper (297x420 mm)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Lockwood</dc:creator>
  <cp:lastModifiedBy>Tamara Kudiarskyj-Latham</cp:lastModifiedBy>
  <cp:revision>9</cp:revision>
  <cp:lastPrinted>2019-07-16T01:51:50Z</cp:lastPrinted>
  <dcterms:created xsi:type="dcterms:W3CDTF">2018-09-17T01:24:24Z</dcterms:created>
  <dcterms:modified xsi:type="dcterms:W3CDTF">2019-09-10T01:02:08Z</dcterms:modified>
</cp:coreProperties>
</file>