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66" r:id="rId3"/>
    <p:sldId id="258" r:id="rId4"/>
    <p:sldId id="257" r:id="rId5"/>
    <p:sldId id="260" r:id="rId6"/>
    <p:sldId id="274" r:id="rId7"/>
    <p:sldId id="263" r:id="rId8"/>
    <p:sldId id="264" r:id="rId9"/>
    <p:sldId id="265" r:id="rId10"/>
    <p:sldId id="272" r:id="rId11"/>
    <p:sldId id="262" r:id="rId12"/>
    <p:sldId id="273" r:id="rId13"/>
    <p:sldId id="267" r:id="rId14"/>
    <p:sldId id="268" r:id="rId15"/>
    <p:sldId id="271" r:id="rId16"/>
    <p:sldId id="269" r:id="rId17"/>
    <p:sldId id="270" r:id="rId18"/>
  </p:sldIdLst>
  <p:sldSz cx="12192000" cy="6858000"/>
  <p:notesSz cx="6807200" cy="99393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4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52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B16A25-D956-4401-ADFF-880656633AE4}" type="datetimeFigureOut">
              <a:rPr lang="en-AU" smtClean="0"/>
              <a:t>5/9/19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2E2BB1-8F69-432E-9570-453AEF4A80A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149303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A77109-8C02-4ADD-91AA-34A560FAC5E8}" type="datetimeFigureOut">
              <a:rPr lang="en-AU" smtClean="0"/>
              <a:t>5/9/19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83138"/>
            <a:ext cx="5445125" cy="3913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C5DF1A-5C22-4ED7-A568-A1F73896338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6054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5DF1A-5C22-4ED7-A568-A1F738963384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838776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5DF1A-5C22-4ED7-A568-A1F738963384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100450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5DF1A-5C22-4ED7-A568-A1F738963384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053573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5DF1A-5C22-4ED7-A568-A1F738963384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305456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5DF1A-5C22-4ED7-A568-A1F738963384}" type="slidenum">
              <a:rPr lang="en-AU" smtClean="0"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636426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5DF1A-5C22-4ED7-A568-A1F738963384}" type="slidenum">
              <a:rPr lang="en-AU" smtClean="0"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373572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5DF1A-5C22-4ED7-A568-A1F738963384}" type="slidenum">
              <a:rPr lang="en-AU" smtClean="0"/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576072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5DF1A-5C22-4ED7-A568-A1F738963384}" type="slidenum">
              <a:rPr lang="en-AU" smtClean="0"/>
              <a:t>16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144673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5DF1A-5C22-4ED7-A568-A1F738963384}" type="slidenum">
              <a:rPr lang="en-AU" smtClean="0"/>
              <a:t>17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521155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5DF1A-5C22-4ED7-A568-A1F738963384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124730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5DF1A-5C22-4ED7-A568-A1F738963384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082411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5DF1A-5C22-4ED7-A568-A1F738963384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429485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5DF1A-5C22-4ED7-A568-A1F738963384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277210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5DF1A-5C22-4ED7-A568-A1F738963384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499452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5DF1A-5C22-4ED7-A568-A1F738963384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217747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5DF1A-5C22-4ED7-A568-A1F738963384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991460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5DF1A-5C22-4ED7-A568-A1F738963384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414165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CCEBD-EC28-4BD0-9521-0F9C52F75B8A}" type="datetimeFigureOut">
              <a:rPr lang="en-AU" smtClean="0"/>
              <a:t>5/9/19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9936E-DADC-4A85-A9CE-07001FB6934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65679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CCEBD-EC28-4BD0-9521-0F9C52F75B8A}" type="datetimeFigureOut">
              <a:rPr lang="en-AU" smtClean="0"/>
              <a:t>5/9/19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9936E-DADC-4A85-A9CE-07001FB6934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70167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CCEBD-EC28-4BD0-9521-0F9C52F75B8A}" type="datetimeFigureOut">
              <a:rPr lang="en-AU" smtClean="0"/>
              <a:t>5/9/19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9936E-DADC-4A85-A9CE-07001FB6934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52732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CCEBD-EC28-4BD0-9521-0F9C52F75B8A}" type="datetimeFigureOut">
              <a:rPr lang="en-AU" smtClean="0"/>
              <a:t>5/9/19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9936E-DADC-4A85-A9CE-07001FB6934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95737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CCEBD-EC28-4BD0-9521-0F9C52F75B8A}" type="datetimeFigureOut">
              <a:rPr lang="en-AU" smtClean="0"/>
              <a:t>5/9/19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9936E-DADC-4A85-A9CE-07001FB6934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8560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CCEBD-EC28-4BD0-9521-0F9C52F75B8A}" type="datetimeFigureOut">
              <a:rPr lang="en-AU" smtClean="0"/>
              <a:t>5/9/19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9936E-DADC-4A85-A9CE-07001FB6934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82418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CCEBD-EC28-4BD0-9521-0F9C52F75B8A}" type="datetimeFigureOut">
              <a:rPr lang="en-AU" smtClean="0"/>
              <a:t>5/9/19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9936E-DADC-4A85-A9CE-07001FB6934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9684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CCEBD-EC28-4BD0-9521-0F9C52F75B8A}" type="datetimeFigureOut">
              <a:rPr lang="en-AU" smtClean="0"/>
              <a:t>5/9/19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9936E-DADC-4A85-A9CE-07001FB6934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9792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CCEBD-EC28-4BD0-9521-0F9C52F75B8A}" type="datetimeFigureOut">
              <a:rPr lang="en-AU" smtClean="0"/>
              <a:t>5/9/19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9936E-DADC-4A85-A9CE-07001FB6934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74125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CCEBD-EC28-4BD0-9521-0F9C52F75B8A}" type="datetimeFigureOut">
              <a:rPr lang="en-AU" smtClean="0"/>
              <a:t>5/9/19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9936E-DADC-4A85-A9CE-07001FB6934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14526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CCEBD-EC28-4BD0-9521-0F9C52F75B8A}" type="datetimeFigureOut">
              <a:rPr lang="en-AU" smtClean="0"/>
              <a:t>5/9/19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9936E-DADC-4A85-A9CE-07001FB6934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55208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DCCEBD-EC28-4BD0-9521-0F9C52F75B8A}" type="datetimeFigureOut">
              <a:rPr lang="en-AU" smtClean="0"/>
              <a:t>5/9/19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99936E-DADC-4A85-A9CE-07001FB6934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18132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8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9.png"/><Relationship Id="rId9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2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9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632530" y="1182919"/>
            <a:ext cx="5185650" cy="4639811"/>
            <a:chOff x="415638" y="322118"/>
            <a:chExt cx="3782291" cy="333915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3347" y="322118"/>
              <a:ext cx="3754582" cy="2815936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sp>
          <p:nvSpPr>
            <p:cNvPr id="6" name="TextBox 5"/>
            <p:cNvSpPr txBox="1"/>
            <p:nvPr/>
          </p:nvSpPr>
          <p:spPr>
            <a:xfrm>
              <a:off x="415638" y="3138054"/>
              <a:ext cx="3782291" cy="523220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2800" dirty="0">
                  <a:latin typeface="Comic Sans MS" panose="030F0702030302020204" pitchFamily="66" charset="0"/>
                </a:rPr>
                <a:t>Ice skating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299429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Arrow 3"/>
          <p:cNvSpPr/>
          <p:nvPr/>
        </p:nvSpPr>
        <p:spPr>
          <a:xfrm>
            <a:off x="5450006" y="3251985"/>
            <a:ext cx="1326760" cy="929579"/>
          </a:xfrm>
          <a:prstGeom prst="right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38200" y="365125"/>
            <a:ext cx="10515600" cy="81597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latin typeface="Comic Sans MS" panose="030F0702030302020204" pitchFamily="66" charset="0"/>
              </a:rPr>
              <a:t>helmet on</a:t>
            </a:r>
            <a:endParaRPr lang="en-AU" dirty="0">
              <a:latin typeface="Comic Sans MS" panose="030F0702030302020204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9846" y="2511115"/>
            <a:ext cx="3342158" cy="25089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8296" y="2351106"/>
            <a:ext cx="3867150" cy="2828925"/>
          </a:xfrm>
          <a:prstGeom prst="rect">
            <a:avLst/>
          </a:prstGeom>
        </p:spPr>
      </p:pic>
      <p:sp>
        <p:nvSpPr>
          <p:cNvPr id="8" name="Donut 7"/>
          <p:cNvSpPr/>
          <p:nvPr/>
        </p:nvSpPr>
        <p:spPr>
          <a:xfrm>
            <a:off x="7956940" y="2351106"/>
            <a:ext cx="1529861" cy="1676918"/>
          </a:xfrm>
          <a:prstGeom prst="donut">
            <a:avLst>
              <a:gd name="adj" fmla="val 12640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7137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838200" y="365126"/>
            <a:ext cx="10515600" cy="104164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latin typeface="Comic Sans MS" panose="030F0702030302020204" pitchFamily="66" charset="0"/>
              </a:rPr>
              <a:t>skates on</a:t>
            </a:r>
            <a:endParaRPr lang="en-AU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6766" y="2639159"/>
            <a:ext cx="4543816" cy="296813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8979" y="2639159"/>
            <a:ext cx="3347024" cy="284724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Right Arrow 5"/>
          <p:cNvSpPr/>
          <p:nvPr/>
        </p:nvSpPr>
        <p:spPr>
          <a:xfrm>
            <a:off x="5450006" y="3251985"/>
            <a:ext cx="1326760" cy="929579"/>
          </a:xfrm>
          <a:prstGeom prst="right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Donut 6"/>
          <p:cNvSpPr/>
          <p:nvPr/>
        </p:nvSpPr>
        <p:spPr>
          <a:xfrm>
            <a:off x="8697529" y="3475376"/>
            <a:ext cx="2099425" cy="2345132"/>
          </a:xfrm>
          <a:prstGeom prst="donut">
            <a:avLst>
              <a:gd name="adj" fmla="val 12640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8579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81263" y="199288"/>
            <a:ext cx="11454063" cy="164389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Rules </a:t>
            </a:r>
            <a:r>
              <a:rPr lang="en-US" dirty="0"/>
              <a:t>– yes knee pads,  yes elbow pads,  yes wrist pads, yes helmet. </a:t>
            </a:r>
            <a:r>
              <a:rPr lang="en-US" b="1" dirty="0"/>
              <a:t>yes ice skating </a:t>
            </a:r>
            <a:endParaRPr lang="en-AU" b="1" dirty="0"/>
          </a:p>
        </p:txBody>
      </p:sp>
      <p:sp>
        <p:nvSpPr>
          <p:cNvPr id="12" name="Right Arrow 11"/>
          <p:cNvSpPr/>
          <p:nvPr/>
        </p:nvSpPr>
        <p:spPr>
          <a:xfrm>
            <a:off x="5882934" y="3019731"/>
            <a:ext cx="1326760" cy="929579"/>
          </a:xfrm>
          <a:prstGeom prst="right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4097" y="1862824"/>
            <a:ext cx="1056306" cy="23138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7825" y="2819010"/>
            <a:ext cx="3755975" cy="336637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9504" y="2019499"/>
            <a:ext cx="2100102" cy="200046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51539" y="4518340"/>
            <a:ext cx="2230546" cy="166704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3861" y="4195857"/>
            <a:ext cx="2662181" cy="20886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462" b="95322" l="7440" r="94940">
                        <a14:foregroundMark x1="30060" y1="51754" x2="30060" y2="51754"/>
                        <a14:foregroundMark x1="33929" y1="57895" x2="33929" y2="57895"/>
                        <a14:foregroundMark x1="39286" y1="68713" x2="39286" y2="68713"/>
                        <a14:foregroundMark x1="46726" y1="63743" x2="46726" y2="63743"/>
                        <a14:foregroundMark x1="55655" y1="54094" x2="55655" y2="54094"/>
                        <a14:foregroundMark x1="63988" y1="49708" x2="63988" y2="49708"/>
                        <a14:foregroundMark x1="66964" y1="43860" x2="66964" y2="43860"/>
                        <a14:foregroundMark x1="70833" y1="41520" x2="70833" y2="41520"/>
                        <a14:foregroundMark x1="70833" y1="37719" x2="70833" y2="37719"/>
                        <a14:foregroundMark x1="53571" y1="59357" x2="53571" y2="59357"/>
                        <a14:foregroundMark x1="44345" y1="71053" x2="44345" y2="71053"/>
                        <a14:foregroundMark x1="35417" y1="65789" x2="35417" y2="65789"/>
                        <a14:foregroundMark x1="31845" y1="60819" x2="31845" y2="60819"/>
                        <a14:foregroundMark x1="27976" y1="57895" x2="26488" y2="55556"/>
                        <a14:foregroundMark x1="24107" y1="52632" x2="24107" y2="52632"/>
                        <a14:foregroundMark x1="36905" y1="59942" x2="36905" y2="59942"/>
                        <a14:foregroundMark x1="39881" y1="62865" x2="39881" y2="62865"/>
                        <a14:foregroundMark x1="49702" y1="57895" x2="49702" y2="57895"/>
                        <a14:foregroundMark x1="58631" y1="51170" x2="58631" y2="51170"/>
                        <a14:foregroundMark x1="61012" y1="48246" x2="61012" y2="48246"/>
                        <a14:foregroundMark x1="72321" y1="43860" x2="72321" y2="43860"/>
                        <a14:foregroundMark x1="51190" y1="64327" x2="52679" y2="61404"/>
                        <a14:foregroundMark x1="60417" y1="56140" x2="60417" y2="56140"/>
                        <a14:foregroundMark x1="68452" y1="49708" x2="69940" y2="47368"/>
                        <a14:backgroundMark x1="42262" y1="37719" x2="42262" y2="377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0234" y="1813794"/>
            <a:ext cx="2098051" cy="213551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462" b="95322" l="7440" r="94940">
                        <a14:foregroundMark x1="30060" y1="51754" x2="30060" y2="51754"/>
                        <a14:foregroundMark x1="33929" y1="57895" x2="33929" y2="57895"/>
                        <a14:foregroundMark x1="39286" y1="68713" x2="39286" y2="68713"/>
                        <a14:foregroundMark x1="46726" y1="63743" x2="46726" y2="63743"/>
                        <a14:foregroundMark x1="55655" y1="54094" x2="55655" y2="54094"/>
                        <a14:foregroundMark x1="63988" y1="49708" x2="63988" y2="49708"/>
                        <a14:foregroundMark x1="66964" y1="43860" x2="66964" y2="43860"/>
                        <a14:foregroundMark x1="70833" y1="41520" x2="70833" y2="41520"/>
                        <a14:foregroundMark x1="70833" y1="37719" x2="70833" y2="37719"/>
                        <a14:foregroundMark x1="53571" y1="59357" x2="53571" y2="59357"/>
                        <a14:foregroundMark x1="44345" y1="71053" x2="44345" y2="71053"/>
                        <a14:foregroundMark x1="35417" y1="65789" x2="35417" y2="65789"/>
                        <a14:foregroundMark x1="31845" y1="60819" x2="31845" y2="60819"/>
                        <a14:foregroundMark x1="27976" y1="57895" x2="26488" y2="55556"/>
                        <a14:foregroundMark x1="24107" y1="52632" x2="24107" y2="52632"/>
                        <a14:foregroundMark x1="36905" y1="59942" x2="36905" y2="59942"/>
                        <a14:foregroundMark x1="39881" y1="62865" x2="39881" y2="62865"/>
                        <a14:foregroundMark x1="49702" y1="57895" x2="49702" y2="57895"/>
                        <a14:foregroundMark x1="58631" y1="51170" x2="58631" y2="51170"/>
                        <a14:foregroundMark x1="61012" y1="48246" x2="61012" y2="48246"/>
                        <a14:foregroundMark x1="72321" y1="43860" x2="72321" y2="43860"/>
                        <a14:foregroundMark x1="51190" y1="64327" x2="52679" y2="61404"/>
                        <a14:foregroundMark x1="60417" y1="56140" x2="60417" y2="56140"/>
                        <a14:foregroundMark x1="68452" y1="49708" x2="69940" y2="47368"/>
                        <a14:backgroundMark x1="42262" y1="37719" x2="42262" y2="377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9504" y="1790724"/>
            <a:ext cx="2098051" cy="213551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462" b="95322" l="7440" r="94940">
                        <a14:foregroundMark x1="30060" y1="51754" x2="30060" y2="51754"/>
                        <a14:foregroundMark x1="33929" y1="57895" x2="33929" y2="57895"/>
                        <a14:foregroundMark x1="39286" y1="68713" x2="39286" y2="68713"/>
                        <a14:foregroundMark x1="46726" y1="63743" x2="46726" y2="63743"/>
                        <a14:foregroundMark x1="55655" y1="54094" x2="55655" y2="54094"/>
                        <a14:foregroundMark x1="63988" y1="49708" x2="63988" y2="49708"/>
                        <a14:foregroundMark x1="66964" y1="43860" x2="66964" y2="43860"/>
                        <a14:foregroundMark x1="70833" y1="41520" x2="70833" y2="41520"/>
                        <a14:foregroundMark x1="70833" y1="37719" x2="70833" y2="37719"/>
                        <a14:foregroundMark x1="53571" y1="59357" x2="53571" y2="59357"/>
                        <a14:foregroundMark x1="44345" y1="71053" x2="44345" y2="71053"/>
                        <a14:foregroundMark x1="35417" y1="65789" x2="35417" y2="65789"/>
                        <a14:foregroundMark x1="31845" y1="60819" x2="31845" y2="60819"/>
                        <a14:foregroundMark x1="27976" y1="57895" x2="26488" y2="55556"/>
                        <a14:foregroundMark x1="24107" y1="52632" x2="24107" y2="52632"/>
                        <a14:foregroundMark x1="36905" y1="59942" x2="36905" y2="59942"/>
                        <a14:foregroundMark x1="39881" y1="62865" x2="39881" y2="62865"/>
                        <a14:foregroundMark x1="49702" y1="57895" x2="49702" y2="57895"/>
                        <a14:foregroundMark x1="58631" y1="51170" x2="58631" y2="51170"/>
                        <a14:foregroundMark x1="61012" y1="48246" x2="61012" y2="48246"/>
                        <a14:foregroundMark x1="72321" y1="43860" x2="72321" y2="43860"/>
                        <a14:foregroundMark x1="51190" y1="64327" x2="52679" y2="61404"/>
                        <a14:foregroundMark x1="60417" y1="56140" x2="60417" y2="56140"/>
                        <a14:foregroundMark x1="68452" y1="49708" x2="69940" y2="47368"/>
                        <a14:backgroundMark x1="42262" y1="37719" x2="42262" y2="377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3341" y="4284102"/>
            <a:ext cx="2098051" cy="213551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462" b="95322" l="7440" r="94940">
                        <a14:foregroundMark x1="30060" y1="51754" x2="30060" y2="51754"/>
                        <a14:foregroundMark x1="33929" y1="57895" x2="33929" y2="57895"/>
                        <a14:foregroundMark x1="39286" y1="68713" x2="39286" y2="68713"/>
                        <a14:foregroundMark x1="46726" y1="63743" x2="46726" y2="63743"/>
                        <a14:foregroundMark x1="55655" y1="54094" x2="55655" y2="54094"/>
                        <a14:foregroundMark x1="63988" y1="49708" x2="63988" y2="49708"/>
                        <a14:foregroundMark x1="66964" y1="43860" x2="66964" y2="43860"/>
                        <a14:foregroundMark x1="70833" y1="41520" x2="70833" y2="41520"/>
                        <a14:foregroundMark x1="70833" y1="37719" x2="70833" y2="37719"/>
                        <a14:foregroundMark x1="53571" y1="59357" x2="53571" y2="59357"/>
                        <a14:foregroundMark x1="44345" y1="71053" x2="44345" y2="71053"/>
                        <a14:foregroundMark x1="35417" y1="65789" x2="35417" y2="65789"/>
                        <a14:foregroundMark x1="31845" y1="60819" x2="31845" y2="60819"/>
                        <a14:foregroundMark x1="27976" y1="57895" x2="26488" y2="55556"/>
                        <a14:foregroundMark x1="24107" y1="52632" x2="24107" y2="52632"/>
                        <a14:foregroundMark x1="36905" y1="59942" x2="36905" y2="59942"/>
                        <a14:foregroundMark x1="39881" y1="62865" x2="39881" y2="62865"/>
                        <a14:foregroundMark x1="49702" y1="57895" x2="49702" y2="57895"/>
                        <a14:foregroundMark x1="58631" y1="51170" x2="58631" y2="51170"/>
                        <a14:foregroundMark x1="61012" y1="48246" x2="61012" y2="48246"/>
                        <a14:foregroundMark x1="72321" y1="43860" x2="72321" y2="43860"/>
                        <a14:foregroundMark x1="51190" y1="64327" x2="52679" y2="61404"/>
                        <a14:foregroundMark x1="60417" y1="56140" x2="60417" y2="56140"/>
                        <a14:foregroundMark x1="68452" y1="49708" x2="69940" y2="47368"/>
                        <a14:backgroundMark x1="42262" y1="37719" x2="42262" y2="377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4831" y="4200047"/>
            <a:ext cx="2098051" cy="213551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462" b="95322" l="7440" r="94940">
                        <a14:foregroundMark x1="30060" y1="51754" x2="30060" y2="51754"/>
                        <a14:foregroundMark x1="33929" y1="57895" x2="33929" y2="57895"/>
                        <a14:foregroundMark x1="39286" y1="68713" x2="39286" y2="68713"/>
                        <a14:foregroundMark x1="46726" y1="63743" x2="46726" y2="63743"/>
                        <a14:foregroundMark x1="55655" y1="54094" x2="55655" y2="54094"/>
                        <a14:foregroundMark x1="63988" y1="49708" x2="63988" y2="49708"/>
                        <a14:foregroundMark x1="66964" y1="43860" x2="66964" y2="43860"/>
                        <a14:foregroundMark x1="70833" y1="41520" x2="70833" y2="41520"/>
                        <a14:foregroundMark x1="70833" y1="37719" x2="70833" y2="37719"/>
                        <a14:foregroundMark x1="53571" y1="59357" x2="53571" y2="59357"/>
                        <a14:foregroundMark x1="44345" y1="71053" x2="44345" y2="71053"/>
                        <a14:foregroundMark x1="35417" y1="65789" x2="35417" y2="65789"/>
                        <a14:foregroundMark x1="31845" y1="60819" x2="31845" y2="60819"/>
                        <a14:foregroundMark x1="27976" y1="57895" x2="26488" y2="55556"/>
                        <a14:foregroundMark x1="24107" y1="52632" x2="24107" y2="52632"/>
                        <a14:foregroundMark x1="36905" y1="59942" x2="36905" y2="59942"/>
                        <a14:foregroundMark x1="39881" y1="62865" x2="39881" y2="62865"/>
                        <a14:foregroundMark x1="49702" y1="57895" x2="49702" y2="57895"/>
                        <a14:foregroundMark x1="58631" y1="51170" x2="58631" y2="51170"/>
                        <a14:foregroundMark x1="61012" y1="48246" x2="61012" y2="48246"/>
                        <a14:foregroundMark x1="72321" y1="43860" x2="72321" y2="43860"/>
                        <a14:foregroundMark x1="51190" y1="64327" x2="52679" y2="61404"/>
                        <a14:foregroundMark x1="60417" y1="56140" x2="60417" y2="56140"/>
                        <a14:foregroundMark x1="68452" y1="49708" x2="69940" y2="47368"/>
                        <a14:backgroundMark x1="42262" y1="37719" x2="42262" y2="3771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76173" y="2241592"/>
            <a:ext cx="3630823" cy="3695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8406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81263" y="199288"/>
            <a:ext cx="11454063" cy="164389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Rules </a:t>
            </a:r>
            <a:r>
              <a:rPr lang="en-US" dirty="0"/>
              <a:t>– no knee pads, no elbow pads,  no wrist pads, no helmet. </a:t>
            </a:r>
            <a:r>
              <a:rPr lang="en-US" b="1" dirty="0"/>
              <a:t>no ice skating </a:t>
            </a:r>
            <a:endParaRPr lang="en-AU" b="1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-2344615" y="1662454"/>
            <a:ext cx="2344615" cy="115655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/>
              <a:t>No</a:t>
            </a:r>
            <a:r>
              <a:rPr lang="en-US" sz="3600" dirty="0"/>
              <a:t> Long sleeve top</a:t>
            </a:r>
            <a:endParaRPr lang="en-AU" sz="36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-3091961" y="5285917"/>
            <a:ext cx="2438400" cy="103843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/>
              <a:t>No</a:t>
            </a:r>
            <a:r>
              <a:rPr lang="en-US" sz="3600" dirty="0"/>
              <a:t> Long pants</a:t>
            </a:r>
            <a:endParaRPr lang="en-AU" sz="36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54158" y="-245950"/>
            <a:ext cx="3094891" cy="242208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&quot;No&quot; Symbol 10"/>
          <p:cNvSpPr/>
          <p:nvPr/>
        </p:nvSpPr>
        <p:spPr>
          <a:xfrm>
            <a:off x="13741018" y="2512781"/>
            <a:ext cx="2321169" cy="2422089"/>
          </a:xfrm>
          <a:prstGeom prst="noSmoking">
            <a:avLst>
              <a:gd name="adj" fmla="val 1248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5882934" y="3019731"/>
            <a:ext cx="1326760" cy="929579"/>
          </a:xfrm>
          <a:prstGeom prst="right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97897" y="3772596"/>
            <a:ext cx="3094891" cy="255175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4097" y="1862824"/>
            <a:ext cx="1056306" cy="23138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7825" y="2819010"/>
            <a:ext cx="3755975" cy="3366370"/>
          </a:xfrm>
          <a:prstGeom prst="rect">
            <a:avLst/>
          </a:prstGeom>
        </p:spPr>
      </p:pic>
      <p:sp>
        <p:nvSpPr>
          <p:cNvPr id="14" name="&quot;No&quot; Symbol 13"/>
          <p:cNvSpPr/>
          <p:nvPr/>
        </p:nvSpPr>
        <p:spPr>
          <a:xfrm>
            <a:off x="8205121" y="2819010"/>
            <a:ext cx="2783581" cy="2894229"/>
          </a:xfrm>
          <a:prstGeom prst="noSmoking">
            <a:avLst>
              <a:gd name="adj" fmla="val 1248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9504" y="2019499"/>
            <a:ext cx="2100102" cy="200046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51539" y="4518340"/>
            <a:ext cx="2230546" cy="166704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3861" y="4195857"/>
            <a:ext cx="2662181" cy="2088669"/>
          </a:xfrm>
          <a:prstGeom prst="rect">
            <a:avLst/>
          </a:prstGeom>
        </p:spPr>
      </p:pic>
      <p:sp>
        <p:nvSpPr>
          <p:cNvPr id="7" name="&quot;No&quot; Symbol 6"/>
          <p:cNvSpPr/>
          <p:nvPr/>
        </p:nvSpPr>
        <p:spPr>
          <a:xfrm>
            <a:off x="1694700" y="2315327"/>
            <a:ext cx="1086673" cy="964041"/>
          </a:xfrm>
          <a:prstGeom prst="noSmoking">
            <a:avLst>
              <a:gd name="adj" fmla="val 1248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9" name="&quot;No&quot; Symbol 8"/>
          <p:cNvSpPr/>
          <p:nvPr/>
        </p:nvSpPr>
        <p:spPr>
          <a:xfrm>
            <a:off x="3682834" y="2637810"/>
            <a:ext cx="1086673" cy="964041"/>
          </a:xfrm>
          <a:prstGeom prst="noSmoking">
            <a:avLst>
              <a:gd name="adj" fmla="val 1248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18" name="&quot;No&quot; Symbol 17"/>
          <p:cNvSpPr/>
          <p:nvPr/>
        </p:nvSpPr>
        <p:spPr>
          <a:xfrm>
            <a:off x="1856427" y="4869839"/>
            <a:ext cx="1086673" cy="964041"/>
          </a:xfrm>
          <a:prstGeom prst="noSmoking">
            <a:avLst>
              <a:gd name="adj" fmla="val 1248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19" name="&quot;No&quot; Symbol 18"/>
          <p:cNvSpPr/>
          <p:nvPr/>
        </p:nvSpPr>
        <p:spPr>
          <a:xfrm>
            <a:off x="4573868" y="4518340"/>
            <a:ext cx="1960533" cy="1380571"/>
          </a:xfrm>
          <a:prstGeom prst="noSmoking">
            <a:avLst>
              <a:gd name="adj" fmla="val 1248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5419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355157" y="1122534"/>
            <a:ext cx="5185650" cy="4639811"/>
            <a:chOff x="415638" y="322118"/>
            <a:chExt cx="3782291" cy="333915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3347" y="322118"/>
              <a:ext cx="3754582" cy="2815936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sp>
          <p:nvSpPr>
            <p:cNvPr id="6" name="TextBox 5"/>
            <p:cNvSpPr txBox="1"/>
            <p:nvPr/>
          </p:nvSpPr>
          <p:spPr>
            <a:xfrm>
              <a:off x="415638" y="3138054"/>
              <a:ext cx="3782291" cy="523220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2800" dirty="0">
                  <a:latin typeface="Comic Sans MS" panose="030F0702030302020204" pitchFamily="66" charset="0"/>
                </a:rPr>
                <a:t>Ice skating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7664" y="1225322"/>
            <a:ext cx="3810000" cy="3810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7477664" y="5035322"/>
            <a:ext cx="3810000" cy="72702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latin typeface="Comic Sans MS" panose="030F0702030302020204" pitchFamily="66" charset="0"/>
              </a:rPr>
              <a:t>20 minutes</a:t>
            </a:r>
            <a:endParaRPr lang="en-AU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99920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0220" y="1767186"/>
            <a:ext cx="4176414" cy="4176414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3" name="Group 2"/>
          <p:cNvGrpSpPr/>
          <p:nvPr/>
        </p:nvGrpSpPr>
        <p:grpSpPr>
          <a:xfrm>
            <a:off x="783822" y="1767186"/>
            <a:ext cx="5185650" cy="4639811"/>
            <a:chOff x="415638" y="322118"/>
            <a:chExt cx="3782291" cy="333915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3347" y="322118"/>
              <a:ext cx="3754582" cy="2815936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sp>
          <p:nvSpPr>
            <p:cNvPr id="5" name="TextBox 4"/>
            <p:cNvSpPr txBox="1"/>
            <p:nvPr/>
          </p:nvSpPr>
          <p:spPr>
            <a:xfrm>
              <a:off x="415638" y="3138054"/>
              <a:ext cx="3782291" cy="523220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2800" dirty="0">
                  <a:latin typeface="Comic Sans MS" panose="030F0702030302020204" pitchFamily="66" charset="0"/>
                </a:rPr>
                <a:t>Ice skating</a:t>
              </a:r>
            </a:p>
          </p:txBody>
        </p:sp>
      </p:grpSp>
      <p:sp>
        <p:nvSpPr>
          <p:cNvPr id="6" name="Title 1"/>
          <p:cNvSpPr txBox="1">
            <a:spLocks/>
          </p:cNvSpPr>
          <p:nvPr/>
        </p:nvSpPr>
        <p:spPr>
          <a:xfrm>
            <a:off x="3060370" y="365864"/>
            <a:ext cx="7168014" cy="104164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latin typeface="Comic Sans MS" panose="030F0702030302020204" pitchFamily="66" charset="0"/>
              </a:rPr>
              <a:t>Ice skating is finished</a:t>
            </a:r>
            <a:endParaRPr lang="en-AU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2328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9172" y="1697575"/>
            <a:ext cx="2359325" cy="184573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3074501" y="226675"/>
            <a:ext cx="8838577" cy="127348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latin typeface="Comic Sans MS" panose="030F0702030302020204" pitchFamily="66" charset="0"/>
              </a:rPr>
              <a:t>helmet, skates and pads finished</a:t>
            </a:r>
          </a:p>
          <a:p>
            <a:pPr algn="ctr"/>
            <a:r>
              <a:rPr lang="en-US" dirty="0">
                <a:latin typeface="Comic Sans MS" panose="030F0702030302020204" pitchFamily="66" charset="0"/>
              </a:rPr>
              <a:t> shoes on</a:t>
            </a:r>
            <a:endParaRPr lang="en-AU" dirty="0">
              <a:latin typeface="Comic Sans MS" panose="030F0702030302020204" pitchFamily="66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3467" y="2305062"/>
            <a:ext cx="3547241" cy="324831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Right Arrow 9"/>
          <p:cNvSpPr/>
          <p:nvPr/>
        </p:nvSpPr>
        <p:spPr>
          <a:xfrm>
            <a:off x="5995129" y="4452186"/>
            <a:ext cx="1326760" cy="929579"/>
          </a:xfrm>
          <a:prstGeom prst="right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383" y="2484890"/>
            <a:ext cx="2442444" cy="24424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887" y="4779653"/>
            <a:ext cx="1516955" cy="154744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2258" y="457531"/>
            <a:ext cx="2542569" cy="216290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0651" y="3537868"/>
            <a:ext cx="1826197" cy="137089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5799" y="4778535"/>
            <a:ext cx="1923691" cy="192369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649702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539931" y="5631979"/>
            <a:ext cx="3233390" cy="101313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AU" dirty="0"/>
              <a:t>Kia</a:t>
            </a:r>
          </a:p>
        </p:txBody>
      </p:sp>
      <p:sp>
        <p:nvSpPr>
          <p:cNvPr id="5" name="Right Arrow 4"/>
          <p:cNvSpPr/>
          <p:nvPr/>
        </p:nvSpPr>
        <p:spPr>
          <a:xfrm>
            <a:off x="5450006" y="3251985"/>
            <a:ext cx="1326760" cy="929579"/>
          </a:xfrm>
          <a:prstGeom prst="right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38200" y="365125"/>
            <a:ext cx="10515600" cy="81597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latin typeface="Comic Sans MS" panose="030F0702030302020204" pitchFamily="66" charset="0"/>
              </a:rPr>
              <a:t>Kia to Giant Steps</a:t>
            </a:r>
            <a:endParaRPr lang="en-AU" dirty="0">
              <a:latin typeface="Comic Sans MS" panose="030F0702030302020204" pitchFamily="66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7322484" y="4618841"/>
            <a:ext cx="3391039" cy="101313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AU" dirty="0"/>
              <a:t>Bus to giant steps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7692880" y="1635473"/>
            <a:ext cx="2187881" cy="292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398"/>
          <a:stretch/>
        </p:blipFill>
        <p:spPr bwMode="auto">
          <a:xfrm>
            <a:off x="218778" y="2001211"/>
            <a:ext cx="5231228" cy="3431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8755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38200" y="365125"/>
            <a:ext cx="10515600" cy="81597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latin typeface="Comic Sans MS" panose="030F0702030302020204" pitchFamily="66" charset="0"/>
              </a:rPr>
              <a:t>What to wear</a:t>
            </a:r>
            <a:endParaRPr lang="en-AU" dirty="0">
              <a:latin typeface="Comic Sans MS" panose="030F0702030302020204" pitchFamily="66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28735" y="2059667"/>
            <a:ext cx="4554415" cy="81597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latin typeface="Comic Sans MS" panose="030F0702030302020204" pitchFamily="66" charset="0"/>
              </a:rPr>
              <a:t>Long sleeve top</a:t>
            </a:r>
            <a:endParaRPr lang="en-AU" dirty="0">
              <a:latin typeface="Comic Sans MS" panose="030F0702030302020204" pitchFamily="66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990600" y="4538540"/>
            <a:ext cx="4554415" cy="81597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latin typeface="Comic Sans MS" panose="030F0702030302020204" pitchFamily="66" charset="0"/>
              </a:rPr>
              <a:t>Long pants</a:t>
            </a:r>
            <a:endParaRPr lang="en-AU" dirty="0"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5372" y="1430905"/>
            <a:ext cx="3405776" cy="4904317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5523402" y="4538540"/>
            <a:ext cx="2223939" cy="929579"/>
          </a:xfrm>
          <a:prstGeom prst="right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Right Arrow 6"/>
          <p:cNvSpPr/>
          <p:nvPr/>
        </p:nvSpPr>
        <p:spPr>
          <a:xfrm>
            <a:off x="5283150" y="2055143"/>
            <a:ext cx="2213205" cy="929579"/>
          </a:xfrm>
          <a:prstGeom prst="right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11436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Bags on, hats on</a:t>
            </a:r>
            <a:endParaRPr lang="en-AU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1801091" y="2147453"/>
            <a:ext cx="5667341" cy="42117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76755" y="2500407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5967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351913" y="5125410"/>
            <a:ext cx="3233390" cy="101313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AU" dirty="0">
                <a:latin typeface="Comic Sans MS" panose="030F0702030302020204" pitchFamily="66" charset="0"/>
              </a:rPr>
              <a:t>Kia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2484" y="2362762"/>
            <a:ext cx="4152446" cy="2762648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</p:pic>
      <p:sp>
        <p:nvSpPr>
          <p:cNvPr id="5" name="Right Arrow 4"/>
          <p:cNvSpPr/>
          <p:nvPr/>
        </p:nvSpPr>
        <p:spPr>
          <a:xfrm>
            <a:off x="5450006" y="3251985"/>
            <a:ext cx="1326760" cy="929579"/>
          </a:xfrm>
          <a:prstGeom prst="right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38200" y="365125"/>
            <a:ext cx="10515600" cy="81597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latin typeface="Comic Sans MS" panose="030F0702030302020204" pitchFamily="66" charset="0"/>
              </a:rPr>
              <a:t>Kia to Macquarie </a:t>
            </a:r>
            <a:r>
              <a:rPr lang="en-US" dirty="0" err="1">
                <a:latin typeface="Comic Sans MS" panose="030F0702030302020204" pitchFamily="66" charset="0"/>
              </a:rPr>
              <a:t>centre</a:t>
            </a:r>
            <a:endParaRPr lang="en-AU" dirty="0">
              <a:latin typeface="Comic Sans MS" panose="030F0702030302020204" pitchFamily="66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7322484" y="5125410"/>
            <a:ext cx="4152446" cy="101313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AU" dirty="0">
                <a:latin typeface="Comic Sans MS" panose="030F0702030302020204" pitchFamily="66" charset="0"/>
              </a:rPr>
              <a:t>Macquarie Centre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398"/>
          <a:stretch/>
        </p:blipFill>
        <p:spPr bwMode="auto">
          <a:xfrm>
            <a:off x="671980" y="1694284"/>
            <a:ext cx="5231228" cy="3431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79763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4" descr="morn tea (2)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2596" y="2770909"/>
            <a:ext cx="4756585" cy="2933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solidFill>
            <a:srgbClr val="FFFF00"/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Morning tea</a:t>
            </a:r>
            <a:endParaRPr lang="en-AU" dirty="0">
              <a:latin typeface="Comic Sans MS" panose="030F0702030302020204" pitchFamily="66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5822192" y="3122442"/>
            <a:ext cx="1326760" cy="929579"/>
          </a:xfrm>
          <a:prstGeom prst="right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2977" y="2687638"/>
            <a:ext cx="4851137" cy="2728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8453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solidFill>
            <a:srgbClr val="FFFF00"/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in lift then ice skating</a:t>
            </a:r>
            <a:endParaRPr lang="en-AU" dirty="0">
              <a:latin typeface="Comic Sans MS" panose="030F0702030302020204" pitchFamily="66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6058451" y="3122441"/>
            <a:ext cx="1326760" cy="929579"/>
          </a:xfrm>
          <a:prstGeom prst="right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41321" y="2128277"/>
            <a:ext cx="2835730" cy="33125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4191" y="2122579"/>
            <a:ext cx="2917130" cy="33182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4211" y="2277061"/>
            <a:ext cx="4458869" cy="2974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0750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4005" y="1973445"/>
            <a:ext cx="4048125" cy="40481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3031" y="2796320"/>
            <a:ext cx="3102503" cy="316486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Right Arrow 3"/>
          <p:cNvSpPr/>
          <p:nvPr/>
        </p:nvSpPr>
        <p:spPr>
          <a:xfrm>
            <a:off x="5786436" y="3465215"/>
            <a:ext cx="1326760" cy="929579"/>
          </a:xfrm>
          <a:prstGeom prst="right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38200" y="365125"/>
            <a:ext cx="10515600" cy="81597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latin typeface="Comic Sans MS" panose="030F0702030302020204" pitchFamily="66" charset="0"/>
              </a:rPr>
              <a:t>Knee pads on</a:t>
            </a:r>
            <a:endParaRPr lang="en-AU" dirty="0">
              <a:latin typeface="Comic Sans MS" panose="030F0702030302020204" pitchFamily="66" charset="0"/>
            </a:endParaRPr>
          </a:p>
        </p:txBody>
      </p:sp>
      <p:sp>
        <p:nvSpPr>
          <p:cNvPr id="6" name="Donut 5"/>
          <p:cNvSpPr/>
          <p:nvPr/>
        </p:nvSpPr>
        <p:spPr>
          <a:xfrm>
            <a:off x="7305675" y="3018620"/>
            <a:ext cx="2252393" cy="2588550"/>
          </a:xfrm>
          <a:prstGeom prst="donut">
            <a:avLst>
              <a:gd name="adj" fmla="val 12640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8940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9996" y="1573649"/>
            <a:ext cx="4033521" cy="4033521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>
            <a:off x="5450006" y="3251985"/>
            <a:ext cx="1326760" cy="929579"/>
          </a:xfrm>
          <a:prstGeom prst="right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38200" y="365125"/>
            <a:ext cx="10515600" cy="81597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latin typeface="Comic Sans MS" panose="030F0702030302020204" pitchFamily="66" charset="0"/>
              </a:rPr>
              <a:t>elbow pads on</a:t>
            </a:r>
            <a:endParaRPr lang="en-AU" dirty="0">
              <a:latin typeface="Comic Sans MS" panose="030F0702030302020204" pitchFamily="66" charset="0"/>
            </a:endParaRPr>
          </a:p>
        </p:txBody>
      </p:sp>
      <p:sp>
        <p:nvSpPr>
          <p:cNvPr id="8" name="Donut 7"/>
          <p:cNvSpPr/>
          <p:nvPr/>
        </p:nvSpPr>
        <p:spPr>
          <a:xfrm>
            <a:off x="7825487" y="2305652"/>
            <a:ext cx="2405441" cy="2777705"/>
          </a:xfrm>
          <a:prstGeom prst="donut">
            <a:avLst>
              <a:gd name="adj" fmla="val 12640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4363" y="2305653"/>
            <a:ext cx="4628344" cy="2777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2492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Arrow 3"/>
          <p:cNvSpPr/>
          <p:nvPr/>
        </p:nvSpPr>
        <p:spPr>
          <a:xfrm>
            <a:off x="5450006" y="3251985"/>
            <a:ext cx="1326760" cy="929579"/>
          </a:xfrm>
          <a:prstGeom prst="right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38200" y="365125"/>
            <a:ext cx="10515600" cy="81597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latin typeface="Comic Sans MS" panose="030F0702030302020204" pitchFamily="66" charset="0"/>
              </a:rPr>
              <a:t>wrist pads on</a:t>
            </a:r>
            <a:endParaRPr lang="en-AU" dirty="0"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6852" y="2138467"/>
            <a:ext cx="3317119" cy="315661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Donut 7"/>
          <p:cNvSpPr/>
          <p:nvPr/>
        </p:nvSpPr>
        <p:spPr>
          <a:xfrm>
            <a:off x="7930661" y="3343105"/>
            <a:ext cx="1529861" cy="1676918"/>
          </a:xfrm>
          <a:prstGeom prst="donut">
            <a:avLst>
              <a:gd name="adj" fmla="val 12640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4065" y="1784500"/>
            <a:ext cx="4048125" cy="404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2273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</TotalTime>
  <Words>134</Words>
  <Application>Microsoft Macintosh PowerPoint</Application>
  <PresentationFormat>Widescreen</PresentationFormat>
  <Paragraphs>45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  <vt:lpstr>Bags on, hats on</vt:lpstr>
      <vt:lpstr>PowerPoint Presentation</vt:lpstr>
      <vt:lpstr>Morning tea</vt:lpstr>
      <vt:lpstr>in lift then ice skating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Francesca Robinson</dc:creator>
  <cp:lastModifiedBy>Vicki McGuiness</cp:lastModifiedBy>
  <cp:revision>19</cp:revision>
  <cp:lastPrinted>2019-06-05T22:52:05Z</cp:lastPrinted>
  <dcterms:created xsi:type="dcterms:W3CDTF">2019-06-04T22:37:16Z</dcterms:created>
  <dcterms:modified xsi:type="dcterms:W3CDTF">2019-09-05T01:43:33Z</dcterms:modified>
</cp:coreProperties>
</file>